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2" r:id="rId1"/>
  </p:sldMasterIdLst>
  <p:notesMasterIdLst>
    <p:notesMasterId r:id="rId47"/>
  </p:notesMasterIdLst>
  <p:handoutMasterIdLst>
    <p:handoutMasterId r:id="rId48"/>
  </p:handoutMasterIdLst>
  <p:sldIdLst>
    <p:sldId id="257" r:id="rId2"/>
    <p:sldId id="364" r:id="rId3"/>
    <p:sldId id="261" r:id="rId4"/>
    <p:sldId id="304" r:id="rId5"/>
    <p:sldId id="341" r:id="rId6"/>
    <p:sldId id="342" r:id="rId7"/>
    <p:sldId id="343" r:id="rId8"/>
    <p:sldId id="330" r:id="rId9"/>
    <p:sldId id="306" r:id="rId10"/>
    <p:sldId id="374" r:id="rId11"/>
    <p:sldId id="324" r:id="rId12"/>
    <p:sldId id="356" r:id="rId13"/>
    <p:sldId id="344" r:id="rId14"/>
    <p:sldId id="351" r:id="rId15"/>
    <p:sldId id="345" r:id="rId16"/>
    <p:sldId id="301" r:id="rId17"/>
    <p:sldId id="266" r:id="rId18"/>
    <p:sldId id="370" r:id="rId19"/>
    <p:sldId id="366" r:id="rId20"/>
    <p:sldId id="267" r:id="rId21"/>
    <p:sldId id="368" r:id="rId22"/>
    <p:sldId id="348" r:id="rId23"/>
    <p:sldId id="258" r:id="rId24"/>
    <p:sldId id="302" r:id="rId25"/>
    <p:sldId id="300" r:id="rId26"/>
    <p:sldId id="362" r:id="rId27"/>
    <p:sldId id="279" r:id="rId28"/>
    <p:sldId id="371" r:id="rId29"/>
    <p:sldId id="361" r:id="rId30"/>
    <p:sldId id="329" r:id="rId31"/>
    <p:sldId id="369" r:id="rId32"/>
    <p:sldId id="367" r:id="rId33"/>
    <p:sldId id="288" r:id="rId34"/>
    <p:sldId id="278" r:id="rId35"/>
    <p:sldId id="357" r:id="rId36"/>
    <p:sldId id="358" r:id="rId37"/>
    <p:sldId id="285" r:id="rId38"/>
    <p:sldId id="320" r:id="rId39"/>
    <p:sldId id="283" r:id="rId40"/>
    <p:sldId id="363" r:id="rId41"/>
    <p:sldId id="286" r:id="rId42"/>
    <p:sldId id="353" r:id="rId43"/>
    <p:sldId id="309" r:id="rId44"/>
    <p:sldId id="310" r:id="rId45"/>
    <p:sldId id="359" r:id="rId46"/>
  </p:sldIdLst>
  <p:sldSz cx="12192000" cy="6858000"/>
  <p:notesSz cx="6858000" cy="9945688"/>
  <p:defaultTextStyle>
    <a:defPPr rtl="0">
      <a:defRPr lang="ko-k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CC"/>
    <a:srgbClr val="FF9933"/>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37366" autoAdjust="0"/>
  </p:normalViewPr>
  <p:slideViewPr>
    <p:cSldViewPr snapToGrid="0">
      <p:cViewPr varScale="1">
        <p:scale>
          <a:sx n="25" d="100"/>
          <a:sy n="25" d="100"/>
        </p:scale>
        <p:origin x="2244" y="16"/>
      </p:cViewPr>
      <p:guideLst>
        <p:guide orient="horz" pos="2160"/>
        <p:guide pos="3840"/>
      </p:guideLst>
    </p:cSldViewPr>
  </p:slideViewPr>
  <p:notesTextViewPr>
    <p:cViewPr>
      <p:scale>
        <a:sx n="100" d="100"/>
        <a:sy n="100" d="100"/>
      </p:scale>
      <p:origin x="0" y="0"/>
    </p:cViewPr>
  </p:notesTextViewPr>
  <p:notesViewPr>
    <p:cSldViewPr snapToGrid="0">
      <p:cViewPr varScale="1">
        <p:scale>
          <a:sx n="100" d="100"/>
          <a:sy n="100" d="100"/>
        </p:scale>
        <p:origin x="3552"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8E1524-47CB-4B56-91B9-42A11CEEE743}" type="doc">
      <dgm:prSet loTypeId="urn:microsoft.com/office/officeart/2008/layout/VerticalCurvedList" loCatId="list" qsTypeId="urn:microsoft.com/office/officeart/2005/8/quickstyle/simple1" qsCatId="simple" csTypeId="urn:microsoft.com/office/officeart/2005/8/colors/accent1_2" csCatId="accent1" phldr="1"/>
      <dgm:spPr/>
      <dgm:t>
        <a:bodyPr/>
        <a:lstStyle/>
        <a:p>
          <a:pPr latinLnBrk="1"/>
          <a:endParaRPr lang="ko-KR" altLang="en-US"/>
        </a:p>
      </dgm:t>
    </dgm:pt>
    <dgm:pt modelId="{7BDB16C8-A864-41BD-BB1D-2B1C1AA7987E}">
      <dgm:prSet phldrT="[텍스트]" custT="1"/>
      <dgm:spPr/>
      <dgm:t>
        <a:bodyPr/>
        <a:lstStyle/>
        <a:p>
          <a:pPr latinLnBrk="1"/>
          <a:r>
            <a:rPr lang="en-US" sz="2800" b="1" i="0" dirty="0">
              <a:latin typeface="맑은 고딕" panose="020B0503020000020004" pitchFamily="50" charset="-127"/>
              <a:ea typeface="맑은 고딕" panose="020B0503020000020004" pitchFamily="50" charset="-127"/>
            </a:rPr>
            <a:t>Independence</a:t>
          </a:r>
          <a:endParaRPr lang="ko-KR" altLang="en-US" sz="2800" dirty="0">
            <a:latin typeface="맑은 고딕" panose="020B0503020000020004" pitchFamily="50" charset="-127"/>
            <a:ea typeface="맑은 고딕" panose="020B0503020000020004" pitchFamily="50" charset="-127"/>
          </a:endParaRPr>
        </a:p>
      </dgm:t>
    </dgm:pt>
    <dgm:pt modelId="{D007ACA1-6E3B-4FF2-8F3E-2D3402AAACBF}" type="parTrans" cxnId="{158C2947-730A-4588-807F-F932B82642EB}">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CF9E861D-134D-4822-83DC-90ADDAD1C920}" type="sibTrans" cxnId="{158C2947-730A-4588-807F-F932B82642EB}">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0AF9CB3D-1E1E-48B6-A27B-B0BA6419AC12}">
      <dgm:prSet phldrT="[텍스트]" custT="1"/>
      <dgm:spPr/>
      <dgm:t>
        <a:bodyPr/>
        <a:lstStyle/>
        <a:p>
          <a:pPr latinLnBrk="1"/>
          <a:r>
            <a:rPr lang="en-US" sz="2800" b="1" i="0" dirty="0">
              <a:latin typeface="맑은 고딕" panose="020B0503020000020004" pitchFamily="50" charset="-127"/>
              <a:ea typeface="맑은 고딕" panose="020B0503020000020004" pitchFamily="50" charset="-127"/>
            </a:rPr>
            <a:t>Self-Fulfillment</a:t>
          </a:r>
          <a:endParaRPr lang="ko-KR" altLang="en-US" sz="2800" dirty="0">
            <a:latin typeface="맑은 고딕" panose="020B0503020000020004" pitchFamily="50" charset="-127"/>
            <a:ea typeface="맑은 고딕" panose="020B0503020000020004" pitchFamily="50" charset="-127"/>
          </a:endParaRPr>
        </a:p>
      </dgm:t>
    </dgm:pt>
    <dgm:pt modelId="{1D08BADB-3244-4C3B-AA71-EE5D7339B75B}" type="parTrans" cxnId="{C0D932A7-8A4A-42E6-A1E2-F87CD01274E4}">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87EB94B0-B0C7-4825-95BF-F3C8E3B07667}" type="sibTrans" cxnId="{C0D932A7-8A4A-42E6-A1E2-F87CD01274E4}">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F90FFC1D-7D46-4663-AEDD-F6B2A8ADF5BA}">
      <dgm:prSet phldrT="[텍스트]" custT="1"/>
      <dgm:spPr/>
      <dgm:t>
        <a:bodyPr/>
        <a:lstStyle/>
        <a:p>
          <a:pPr latinLnBrk="1"/>
          <a:r>
            <a:rPr lang="en-US" sz="2800" b="1" i="0" dirty="0">
              <a:latin typeface="맑은 고딕" panose="020B0503020000020004" pitchFamily="50" charset="-127"/>
              <a:ea typeface="맑은 고딕" panose="020B0503020000020004" pitchFamily="50" charset="-127"/>
            </a:rPr>
            <a:t>Dignity</a:t>
          </a:r>
          <a:endParaRPr lang="ko-KR" altLang="en-US" sz="2800" dirty="0">
            <a:latin typeface="맑은 고딕" panose="020B0503020000020004" pitchFamily="50" charset="-127"/>
            <a:ea typeface="맑은 고딕" panose="020B0503020000020004" pitchFamily="50" charset="-127"/>
          </a:endParaRPr>
        </a:p>
      </dgm:t>
    </dgm:pt>
    <dgm:pt modelId="{34E270C7-0765-4BC2-9D4A-BAA06B3BAC06}" type="parTrans" cxnId="{7AF1ED5C-D61C-4455-95E9-DBC56450DCC3}">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F111EEE9-4C81-43DC-8E1B-E246404D56C2}" type="sibTrans" cxnId="{7AF1ED5C-D61C-4455-95E9-DBC56450DCC3}">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FA96FE59-5FD1-46F9-A05D-69CD91E9726E}">
      <dgm:prSet phldrT="[텍스트]" custT="1"/>
      <dgm:spPr/>
      <dgm:t>
        <a:bodyPr/>
        <a:lstStyle/>
        <a:p>
          <a:pPr latinLnBrk="1"/>
          <a:r>
            <a:rPr lang="en-US" sz="2800" b="1" i="0" dirty="0">
              <a:latin typeface="맑은 고딕" panose="020B0503020000020004" pitchFamily="50" charset="-127"/>
              <a:ea typeface="맑은 고딕" panose="020B0503020000020004" pitchFamily="50" charset="-127"/>
            </a:rPr>
            <a:t>Participation</a:t>
          </a:r>
          <a:endParaRPr lang="ko-KR" altLang="en-US" sz="2800" dirty="0">
            <a:latin typeface="맑은 고딕" panose="020B0503020000020004" pitchFamily="50" charset="-127"/>
            <a:ea typeface="맑은 고딕" panose="020B0503020000020004" pitchFamily="50" charset="-127"/>
          </a:endParaRPr>
        </a:p>
      </dgm:t>
    </dgm:pt>
    <dgm:pt modelId="{9181B132-67C2-4453-9299-AC4AB6D72452}" type="parTrans" cxnId="{F1A430E3-6C42-41B5-9918-2D80CDDD8F0E}">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7AD0DF8C-5A32-4CC3-8CFF-27202194AD8E}" type="sibTrans" cxnId="{F1A430E3-6C42-41B5-9918-2D80CDDD8F0E}">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CB622ADD-E8AA-493C-BC94-9048B684B767}">
      <dgm:prSet phldrT="[텍스트]" custT="1"/>
      <dgm:spPr/>
      <dgm:t>
        <a:bodyPr/>
        <a:lstStyle/>
        <a:p>
          <a:pPr latinLnBrk="1"/>
          <a:r>
            <a:rPr lang="en-US" sz="2800" b="1" i="0" dirty="0">
              <a:latin typeface="맑은 고딕" panose="020B0503020000020004" pitchFamily="50" charset="-127"/>
              <a:ea typeface="맑은 고딕" panose="020B0503020000020004" pitchFamily="50" charset="-127"/>
            </a:rPr>
            <a:t>Care</a:t>
          </a:r>
          <a:endParaRPr lang="ko-KR" altLang="en-US" sz="2800" dirty="0">
            <a:latin typeface="맑은 고딕" panose="020B0503020000020004" pitchFamily="50" charset="-127"/>
            <a:ea typeface="맑은 고딕" panose="020B0503020000020004" pitchFamily="50" charset="-127"/>
          </a:endParaRPr>
        </a:p>
      </dgm:t>
    </dgm:pt>
    <dgm:pt modelId="{4E799627-6FCF-4789-82DC-BD5853877216}" type="parTrans" cxnId="{E4ED9C96-7790-48D3-863E-62626DCCBAC8}">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F4A4AD28-7051-4DB7-A983-9387D28CC142}" type="sibTrans" cxnId="{E4ED9C96-7790-48D3-863E-62626DCCBAC8}">
      <dgm:prSet/>
      <dgm:spPr/>
      <dgm:t>
        <a:bodyPr/>
        <a:lstStyle/>
        <a:p>
          <a:pPr latinLnBrk="1"/>
          <a:endParaRPr lang="ko-KR" altLang="en-US" sz="2000">
            <a:latin typeface="맑은 고딕" panose="020B0503020000020004" pitchFamily="50" charset="-127"/>
            <a:ea typeface="맑은 고딕" panose="020B0503020000020004" pitchFamily="50" charset="-127"/>
          </a:endParaRPr>
        </a:p>
      </dgm:t>
    </dgm:pt>
    <dgm:pt modelId="{DCD5E0A3-A049-4823-9D99-1A9BB71B8851}" type="pres">
      <dgm:prSet presAssocID="{A58E1524-47CB-4B56-91B9-42A11CEEE743}" presName="Name0" presStyleCnt="0">
        <dgm:presLayoutVars>
          <dgm:chMax val="7"/>
          <dgm:chPref val="7"/>
          <dgm:dir/>
        </dgm:presLayoutVars>
      </dgm:prSet>
      <dgm:spPr/>
    </dgm:pt>
    <dgm:pt modelId="{3819FC2E-C0D7-4FB0-A6CA-B2771A3EE132}" type="pres">
      <dgm:prSet presAssocID="{A58E1524-47CB-4B56-91B9-42A11CEEE743}" presName="Name1" presStyleCnt="0"/>
      <dgm:spPr/>
    </dgm:pt>
    <dgm:pt modelId="{51870A4C-2147-4928-B518-10E195682BF9}" type="pres">
      <dgm:prSet presAssocID="{A58E1524-47CB-4B56-91B9-42A11CEEE743}" presName="cycle" presStyleCnt="0"/>
      <dgm:spPr/>
    </dgm:pt>
    <dgm:pt modelId="{A47023F7-1CF4-4F79-AEA7-C064A1E81397}" type="pres">
      <dgm:prSet presAssocID="{A58E1524-47CB-4B56-91B9-42A11CEEE743}" presName="srcNode" presStyleLbl="node1" presStyleIdx="0" presStyleCnt="5"/>
      <dgm:spPr/>
    </dgm:pt>
    <dgm:pt modelId="{10A34970-F89F-4BC1-A5D9-20684A459464}" type="pres">
      <dgm:prSet presAssocID="{A58E1524-47CB-4B56-91B9-42A11CEEE743}" presName="conn" presStyleLbl="parChTrans1D2" presStyleIdx="0" presStyleCnt="1"/>
      <dgm:spPr/>
    </dgm:pt>
    <dgm:pt modelId="{22C0DD5F-AD36-4281-978E-7B3658381330}" type="pres">
      <dgm:prSet presAssocID="{A58E1524-47CB-4B56-91B9-42A11CEEE743}" presName="extraNode" presStyleLbl="node1" presStyleIdx="0" presStyleCnt="5"/>
      <dgm:spPr/>
    </dgm:pt>
    <dgm:pt modelId="{A67C09AF-9513-4762-946C-285163B64A65}" type="pres">
      <dgm:prSet presAssocID="{A58E1524-47CB-4B56-91B9-42A11CEEE743}" presName="dstNode" presStyleLbl="node1" presStyleIdx="0" presStyleCnt="5"/>
      <dgm:spPr/>
    </dgm:pt>
    <dgm:pt modelId="{561245F4-1360-44E2-AC8A-D1703ECF5516}" type="pres">
      <dgm:prSet presAssocID="{7BDB16C8-A864-41BD-BB1D-2B1C1AA7987E}" presName="text_1" presStyleLbl="node1" presStyleIdx="0" presStyleCnt="5">
        <dgm:presLayoutVars>
          <dgm:bulletEnabled val="1"/>
        </dgm:presLayoutVars>
      </dgm:prSet>
      <dgm:spPr/>
    </dgm:pt>
    <dgm:pt modelId="{2C13851B-2030-444F-9527-07860EDEFEC2}" type="pres">
      <dgm:prSet presAssocID="{7BDB16C8-A864-41BD-BB1D-2B1C1AA7987E}" presName="accent_1" presStyleCnt="0"/>
      <dgm:spPr/>
    </dgm:pt>
    <dgm:pt modelId="{56677CDA-0B07-403A-B5A9-29FE51A840B7}" type="pres">
      <dgm:prSet presAssocID="{7BDB16C8-A864-41BD-BB1D-2B1C1AA7987E}" presName="accentRepeatNode" presStyleLbl="solidFgAcc1" presStyleIdx="0" presStyleCnt="5"/>
      <dgm:spPr/>
    </dgm:pt>
    <dgm:pt modelId="{65040AA9-C030-44C1-A157-E49C2A6DA54A}" type="pres">
      <dgm:prSet presAssocID="{FA96FE59-5FD1-46F9-A05D-69CD91E9726E}" presName="text_2" presStyleLbl="node1" presStyleIdx="1" presStyleCnt="5">
        <dgm:presLayoutVars>
          <dgm:bulletEnabled val="1"/>
        </dgm:presLayoutVars>
      </dgm:prSet>
      <dgm:spPr/>
    </dgm:pt>
    <dgm:pt modelId="{CFDF7602-A255-4D9B-AE03-3FC3F55221E4}" type="pres">
      <dgm:prSet presAssocID="{FA96FE59-5FD1-46F9-A05D-69CD91E9726E}" presName="accent_2" presStyleCnt="0"/>
      <dgm:spPr/>
    </dgm:pt>
    <dgm:pt modelId="{672D15CB-D521-42A1-837A-D22AEA03D59E}" type="pres">
      <dgm:prSet presAssocID="{FA96FE59-5FD1-46F9-A05D-69CD91E9726E}" presName="accentRepeatNode" presStyleLbl="solidFgAcc1" presStyleIdx="1" presStyleCnt="5"/>
      <dgm:spPr/>
    </dgm:pt>
    <dgm:pt modelId="{1F9B1FA9-91A5-4988-B164-52E94F577BDD}" type="pres">
      <dgm:prSet presAssocID="{CB622ADD-E8AA-493C-BC94-9048B684B767}" presName="text_3" presStyleLbl="node1" presStyleIdx="2" presStyleCnt="5">
        <dgm:presLayoutVars>
          <dgm:bulletEnabled val="1"/>
        </dgm:presLayoutVars>
      </dgm:prSet>
      <dgm:spPr/>
    </dgm:pt>
    <dgm:pt modelId="{A8EF87B6-7E79-4A9B-839B-B0790E350652}" type="pres">
      <dgm:prSet presAssocID="{CB622ADD-E8AA-493C-BC94-9048B684B767}" presName="accent_3" presStyleCnt="0"/>
      <dgm:spPr/>
    </dgm:pt>
    <dgm:pt modelId="{07179830-6E15-4A36-9F15-1B8CB62E9F99}" type="pres">
      <dgm:prSet presAssocID="{CB622ADD-E8AA-493C-BC94-9048B684B767}" presName="accentRepeatNode" presStyleLbl="solidFgAcc1" presStyleIdx="2" presStyleCnt="5"/>
      <dgm:spPr/>
    </dgm:pt>
    <dgm:pt modelId="{1157004D-72E6-4B86-9270-FD53520AC26B}" type="pres">
      <dgm:prSet presAssocID="{0AF9CB3D-1E1E-48B6-A27B-B0BA6419AC12}" presName="text_4" presStyleLbl="node1" presStyleIdx="3" presStyleCnt="5">
        <dgm:presLayoutVars>
          <dgm:bulletEnabled val="1"/>
        </dgm:presLayoutVars>
      </dgm:prSet>
      <dgm:spPr/>
    </dgm:pt>
    <dgm:pt modelId="{7C5BDC58-0926-431F-BF6F-928EA8E206D9}" type="pres">
      <dgm:prSet presAssocID="{0AF9CB3D-1E1E-48B6-A27B-B0BA6419AC12}" presName="accent_4" presStyleCnt="0"/>
      <dgm:spPr/>
    </dgm:pt>
    <dgm:pt modelId="{7E387020-347A-4AF1-9561-6FF87032BE7C}" type="pres">
      <dgm:prSet presAssocID="{0AF9CB3D-1E1E-48B6-A27B-B0BA6419AC12}" presName="accentRepeatNode" presStyleLbl="solidFgAcc1" presStyleIdx="3" presStyleCnt="5"/>
      <dgm:spPr/>
    </dgm:pt>
    <dgm:pt modelId="{545706C7-48A4-4D6B-BC31-78A85F15BB0C}" type="pres">
      <dgm:prSet presAssocID="{F90FFC1D-7D46-4663-AEDD-F6B2A8ADF5BA}" presName="text_5" presStyleLbl="node1" presStyleIdx="4" presStyleCnt="5">
        <dgm:presLayoutVars>
          <dgm:bulletEnabled val="1"/>
        </dgm:presLayoutVars>
      </dgm:prSet>
      <dgm:spPr/>
    </dgm:pt>
    <dgm:pt modelId="{6402EF69-883C-43D3-AEC0-54E172052B5E}" type="pres">
      <dgm:prSet presAssocID="{F90FFC1D-7D46-4663-AEDD-F6B2A8ADF5BA}" presName="accent_5" presStyleCnt="0"/>
      <dgm:spPr/>
    </dgm:pt>
    <dgm:pt modelId="{75D71DCA-95D7-44C1-A2AB-724BCEF5C6BE}" type="pres">
      <dgm:prSet presAssocID="{F90FFC1D-7D46-4663-AEDD-F6B2A8ADF5BA}" presName="accentRepeatNode" presStyleLbl="solidFgAcc1" presStyleIdx="4" presStyleCnt="5"/>
      <dgm:spPr/>
    </dgm:pt>
  </dgm:ptLst>
  <dgm:cxnLst>
    <dgm:cxn modelId="{35288917-686E-4713-8B50-DE3FCACF6EB1}" type="presOf" srcId="{CF9E861D-134D-4822-83DC-90ADDAD1C920}" destId="{10A34970-F89F-4BC1-A5D9-20684A459464}" srcOrd="0" destOrd="0" presId="urn:microsoft.com/office/officeart/2008/layout/VerticalCurvedList"/>
    <dgm:cxn modelId="{9EFB2531-30C0-40F9-9AC4-A02A0B127769}" type="presOf" srcId="{CB622ADD-E8AA-493C-BC94-9048B684B767}" destId="{1F9B1FA9-91A5-4988-B164-52E94F577BDD}" srcOrd="0" destOrd="0" presId="urn:microsoft.com/office/officeart/2008/layout/VerticalCurvedList"/>
    <dgm:cxn modelId="{7AF1ED5C-D61C-4455-95E9-DBC56450DCC3}" srcId="{A58E1524-47CB-4B56-91B9-42A11CEEE743}" destId="{F90FFC1D-7D46-4663-AEDD-F6B2A8ADF5BA}" srcOrd="4" destOrd="0" parTransId="{34E270C7-0765-4BC2-9D4A-BAA06B3BAC06}" sibTransId="{F111EEE9-4C81-43DC-8E1B-E246404D56C2}"/>
    <dgm:cxn modelId="{158C2947-730A-4588-807F-F932B82642EB}" srcId="{A58E1524-47CB-4B56-91B9-42A11CEEE743}" destId="{7BDB16C8-A864-41BD-BB1D-2B1C1AA7987E}" srcOrd="0" destOrd="0" parTransId="{D007ACA1-6E3B-4FF2-8F3E-2D3402AAACBF}" sibTransId="{CF9E861D-134D-4822-83DC-90ADDAD1C920}"/>
    <dgm:cxn modelId="{ABB7C473-8A4D-45BD-9E41-CE8FDEAFF5FC}" type="presOf" srcId="{FA96FE59-5FD1-46F9-A05D-69CD91E9726E}" destId="{65040AA9-C030-44C1-A157-E49C2A6DA54A}" srcOrd="0" destOrd="0" presId="urn:microsoft.com/office/officeart/2008/layout/VerticalCurvedList"/>
    <dgm:cxn modelId="{620AB48A-048B-4116-9961-11A5ECD8B96C}" type="presOf" srcId="{A58E1524-47CB-4B56-91B9-42A11CEEE743}" destId="{DCD5E0A3-A049-4823-9D99-1A9BB71B8851}" srcOrd="0" destOrd="0" presId="urn:microsoft.com/office/officeart/2008/layout/VerticalCurvedList"/>
    <dgm:cxn modelId="{E4ED9C96-7790-48D3-863E-62626DCCBAC8}" srcId="{A58E1524-47CB-4B56-91B9-42A11CEEE743}" destId="{CB622ADD-E8AA-493C-BC94-9048B684B767}" srcOrd="2" destOrd="0" parTransId="{4E799627-6FCF-4789-82DC-BD5853877216}" sibTransId="{F4A4AD28-7051-4DB7-A983-9387D28CC142}"/>
    <dgm:cxn modelId="{106236A5-9AB0-41EB-B4BD-FF41C71CE32D}" type="presOf" srcId="{7BDB16C8-A864-41BD-BB1D-2B1C1AA7987E}" destId="{561245F4-1360-44E2-AC8A-D1703ECF5516}" srcOrd="0" destOrd="0" presId="urn:microsoft.com/office/officeart/2008/layout/VerticalCurvedList"/>
    <dgm:cxn modelId="{C0D932A7-8A4A-42E6-A1E2-F87CD01274E4}" srcId="{A58E1524-47CB-4B56-91B9-42A11CEEE743}" destId="{0AF9CB3D-1E1E-48B6-A27B-B0BA6419AC12}" srcOrd="3" destOrd="0" parTransId="{1D08BADB-3244-4C3B-AA71-EE5D7339B75B}" sibTransId="{87EB94B0-B0C7-4825-95BF-F3C8E3B07667}"/>
    <dgm:cxn modelId="{97E92AC5-4DFF-46B7-86EA-5516B746BAF2}" type="presOf" srcId="{F90FFC1D-7D46-4663-AEDD-F6B2A8ADF5BA}" destId="{545706C7-48A4-4D6B-BC31-78A85F15BB0C}" srcOrd="0" destOrd="0" presId="urn:microsoft.com/office/officeart/2008/layout/VerticalCurvedList"/>
    <dgm:cxn modelId="{1B0B11E1-B5BE-4035-90FB-DD3BA83E5493}" type="presOf" srcId="{0AF9CB3D-1E1E-48B6-A27B-B0BA6419AC12}" destId="{1157004D-72E6-4B86-9270-FD53520AC26B}" srcOrd="0" destOrd="0" presId="urn:microsoft.com/office/officeart/2008/layout/VerticalCurvedList"/>
    <dgm:cxn modelId="{F1A430E3-6C42-41B5-9918-2D80CDDD8F0E}" srcId="{A58E1524-47CB-4B56-91B9-42A11CEEE743}" destId="{FA96FE59-5FD1-46F9-A05D-69CD91E9726E}" srcOrd="1" destOrd="0" parTransId="{9181B132-67C2-4453-9299-AC4AB6D72452}" sibTransId="{7AD0DF8C-5A32-4CC3-8CFF-27202194AD8E}"/>
    <dgm:cxn modelId="{FAAC43CB-D53D-46CA-B477-85C8B0DE37D9}" type="presParOf" srcId="{DCD5E0A3-A049-4823-9D99-1A9BB71B8851}" destId="{3819FC2E-C0D7-4FB0-A6CA-B2771A3EE132}" srcOrd="0" destOrd="0" presId="urn:microsoft.com/office/officeart/2008/layout/VerticalCurvedList"/>
    <dgm:cxn modelId="{FD6AAFF0-8AA4-4850-BEE7-CF3B3E13A8C9}" type="presParOf" srcId="{3819FC2E-C0D7-4FB0-A6CA-B2771A3EE132}" destId="{51870A4C-2147-4928-B518-10E195682BF9}" srcOrd="0" destOrd="0" presId="urn:microsoft.com/office/officeart/2008/layout/VerticalCurvedList"/>
    <dgm:cxn modelId="{3B63393B-86BE-4AA5-A62C-80AB9A1CFCF9}" type="presParOf" srcId="{51870A4C-2147-4928-B518-10E195682BF9}" destId="{A47023F7-1CF4-4F79-AEA7-C064A1E81397}" srcOrd="0" destOrd="0" presId="urn:microsoft.com/office/officeart/2008/layout/VerticalCurvedList"/>
    <dgm:cxn modelId="{F4B1DB46-FC57-49A0-867B-54C345DC25F0}" type="presParOf" srcId="{51870A4C-2147-4928-B518-10E195682BF9}" destId="{10A34970-F89F-4BC1-A5D9-20684A459464}" srcOrd="1" destOrd="0" presId="urn:microsoft.com/office/officeart/2008/layout/VerticalCurvedList"/>
    <dgm:cxn modelId="{07EBEF7F-3180-4074-84F8-EEAA2997807F}" type="presParOf" srcId="{51870A4C-2147-4928-B518-10E195682BF9}" destId="{22C0DD5F-AD36-4281-978E-7B3658381330}" srcOrd="2" destOrd="0" presId="urn:microsoft.com/office/officeart/2008/layout/VerticalCurvedList"/>
    <dgm:cxn modelId="{7AF1A617-1CCF-48C0-94CC-03FA3EF9BCE3}" type="presParOf" srcId="{51870A4C-2147-4928-B518-10E195682BF9}" destId="{A67C09AF-9513-4762-946C-285163B64A65}" srcOrd="3" destOrd="0" presId="urn:microsoft.com/office/officeart/2008/layout/VerticalCurvedList"/>
    <dgm:cxn modelId="{638550A8-6929-4D10-9FD8-FFE98C616581}" type="presParOf" srcId="{3819FC2E-C0D7-4FB0-A6CA-B2771A3EE132}" destId="{561245F4-1360-44E2-AC8A-D1703ECF5516}" srcOrd="1" destOrd="0" presId="urn:microsoft.com/office/officeart/2008/layout/VerticalCurvedList"/>
    <dgm:cxn modelId="{0A550293-9B7C-468F-9E9E-C6909B761105}" type="presParOf" srcId="{3819FC2E-C0D7-4FB0-A6CA-B2771A3EE132}" destId="{2C13851B-2030-444F-9527-07860EDEFEC2}" srcOrd="2" destOrd="0" presId="urn:microsoft.com/office/officeart/2008/layout/VerticalCurvedList"/>
    <dgm:cxn modelId="{90DE2842-6331-4C80-AF5D-E1DFC4F5BAEB}" type="presParOf" srcId="{2C13851B-2030-444F-9527-07860EDEFEC2}" destId="{56677CDA-0B07-403A-B5A9-29FE51A840B7}" srcOrd="0" destOrd="0" presId="urn:microsoft.com/office/officeart/2008/layout/VerticalCurvedList"/>
    <dgm:cxn modelId="{033BA29B-B3A0-421F-9098-0027AC7CED72}" type="presParOf" srcId="{3819FC2E-C0D7-4FB0-A6CA-B2771A3EE132}" destId="{65040AA9-C030-44C1-A157-E49C2A6DA54A}" srcOrd="3" destOrd="0" presId="urn:microsoft.com/office/officeart/2008/layout/VerticalCurvedList"/>
    <dgm:cxn modelId="{26A462E0-345C-45A1-957F-0DA7B81DDB54}" type="presParOf" srcId="{3819FC2E-C0D7-4FB0-A6CA-B2771A3EE132}" destId="{CFDF7602-A255-4D9B-AE03-3FC3F55221E4}" srcOrd="4" destOrd="0" presId="urn:microsoft.com/office/officeart/2008/layout/VerticalCurvedList"/>
    <dgm:cxn modelId="{10194A35-8666-43C4-9DBC-DEFA472B279D}" type="presParOf" srcId="{CFDF7602-A255-4D9B-AE03-3FC3F55221E4}" destId="{672D15CB-D521-42A1-837A-D22AEA03D59E}" srcOrd="0" destOrd="0" presId="urn:microsoft.com/office/officeart/2008/layout/VerticalCurvedList"/>
    <dgm:cxn modelId="{84E503B3-7D4A-4F73-8239-2DB8E4F2A571}" type="presParOf" srcId="{3819FC2E-C0D7-4FB0-A6CA-B2771A3EE132}" destId="{1F9B1FA9-91A5-4988-B164-52E94F577BDD}" srcOrd="5" destOrd="0" presId="urn:microsoft.com/office/officeart/2008/layout/VerticalCurvedList"/>
    <dgm:cxn modelId="{EAD854BC-8DD5-43D4-A57D-62C6E8839C24}" type="presParOf" srcId="{3819FC2E-C0D7-4FB0-A6CA-B2771A3EE132}" destId="{A8EF87B6-7E79-4A9B-839B-B0790E350652}" srcOrd="6" destOrd="0" presId="urn:microsoft.com/office/officeart/2008/layout/VerticalCurvedList"/>
    <dgm:cxn modelId="{705F92C7-7672-444A-B6F6-27BF1823FF14}" type="presParOf" srcId="{A8EF87B6-7E79-4A9B-839B-B0790E350652}" destId="{07179830-6E15-4A36-9F15-1B8CB62E9F99}" srcOrd="0" destOrd="0" presId="urn:microsoft.com/office/officeart/2008/layout/VerticalCurvedList"/>
    <dgm:cxn modelId="{29D93B83-8EFB-4EEA-A80F-CFA9756ECAF0}" type="presParOf" srcId="{3819FC2E-C0D7-4FB0-A6CA-B2771A3EE132}" destId="{1157004D-72E6-4B86-9270-FD53520AC26B}" srcOrd="7" destOrd="0" presId="urn:microsoft.com/office/officeart/2008/layout/VerticalCurvedList"/>
    <dgm:cxn modelId="{ADED778E-DA9C-4FAA-9C08-E9350E4650AA}" type="presParOf" srcId="{3819FC2E-C0D7-4FB0-A6CA-B2771A3EE132}" destId="{7C5BDC58-0926-431F-BF6F-928EA8E206D9}" srcOrd="8" destOrd="0" presId="urn:microsoft.com/office/officeart/2008/layout/VerticalCurvedList"/>
    <dgm:cxn modelId="{FCC005E2-3E7D-4E7B-98C6-4ED7ACE2F569}" type="presParOf" srcId="{7C5BDC58-0926-431F-BF6F-928EA8E206D9}" destId="{7E387020-347A-4AF1-9561-6FF87032BE7C}" srcOrd="0" destOrd="0" presId="urn:microsoft.com/office/officeart/2008/layout/VerticalCurvedList"/>
    <dgm:cxn modelId="{2092E143-58F3-49A2-8E1E-7B937294E8B5}" type="presParOf" srcId="{3819FC2E-C0D7-4FB0-A6CA-B2771A3EE132}" destId="{545706C7-48A4-4D6B-BC31-78A85F15BB0C}" srcOrd="9" destOrd="0" presId="urn:microsoft.com/office/officeart/2008/layout/VerticalCurvedList"/>
    <dgm:cxn modelId="{9DF32B4F-FEC1-482C-8348-A63A00031A57}" type="presParOf" srcId="{3819FC2E-C0D7-4FB0-A6CA-B2771A3EE132}" destId="{6402EF69-883C-43D3-AEC0-54E172052B5E}" srcOrd="10" destOrd="0" presId="urn:microsoft.com/office/officeart/2008/layout/VerticalCurvedList"/>
    <dgm:cxn modelId="{074A2893-9DCB-459B-9B28-EC346AC82C26}" type="presParOf" srcId="{6402EF69-883C-43D3-AEC0-54E172052B5E}" destId="{75D71DCA-95D7-44C1-A2AB-724BCEF5C6B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DE9C1EC-7B41-4934-9A3E-3A4B4318364C}" type="doc">
      <dgm:prSet loTypeId="urn:microsoft.com/office/officeart/2005/8/layout/hierarchy3" loCatId="list" qsTypeId="urn:microsoft.com/office/officeart/2005/8/quickstyle/simple1" qsCatId="simple" csTypeId="urn:microsoft.com/office/officeart/2005/8/colors/accent0_2" csCatId="mainScheme" phldr="1"/>
      <dgm:spPr/>
      <dgm:t>
        <a:bodyPr/>
        <a:lstStyle/>
        <a:p>
          <a:pPr latinLnBrk="1"/>
          <a:endParaRPr lang="ko-KR" altLang="en-US"/>
        </a:p>
      </dgm:t>
    </dgm:pt>
    <dgm:pt modelId="{7453E82F-543E-4104-8315-1A3DA804D22A}">
      <dgm:prSet phldrT="[텍스트]" custT="1"/>
      <dgm:spPr/>
      <dgm:t>
        <a:bodyPr/>
        <a:lstStyle/>
        <a:p>
          <a:pPr latinLnBrk="1"/>
          <a:r>
            <a:rPr lang="en-US" altLang="ko-KR" sz="4000" dirty="0">
              <a:latin typeface="Abadi" panose="020B0604020104020204" pitchFamily="34" charset="0"/>
              <a:cs typeface="Arial" panose="020B0604020202020204" pitchFamily="34" charset="0"/>
            </a:rPr>
            <a:t>Private sphere: multicultural families</a:t>
          </a:r>
          <a:endParaRPr lang="ko-KR" altLang="en-US" sz="4000" dirty="0">
            <a:latin typeface="Abadi" panose="020B0604020104020204" pitchFamily="34" charset="0"/>
            <a:cs typeface="Arial" panose="020B0604020202020204" pitchFamily="34" charset="0"/>
          </a:endParaRPr>
        </a:p>
      </dgm:t>
    </dgm:pt>
    <dgm:pt modelId="{5C7C10B6-C3C1-4D25-8C4A-6C89EF434D06}" type="parTrans" cxnId="{E86C5EEC-830D-440F-AAAE-EA13EF795204}">
      <dgm:prSet/>
      <dgm:spPr/>
      <dgm:t>
        <a:bodyPr/>
        <a:lstStyle/>
        <a:p>
          <a:pPr latinLnBrk="1"/>
          <a:endParaRPr lang="ko-KR" altLang="en-US" sz="1400">
            <a:latin typeface="Abadi" panose="020B0604020104020204" pitchFamily="34" charset="0"/>
            <a:cs typeface="Arial" panose="020B0604020202020204" pitchFamily="34" charset="0"/>
          </a:endParaRPr>
        </a:p>
      </dgm:t>
    </dgm:pt>
    <dgm:pt modelId="{B1BC15BD-FEFC-4580-9B28-9A59A035D9B9}" type="sibTrans" cxnId="{E86C5EEC-830D-440F-AAAE-EA13EF795204}">
      <dgm:prSet/>
      <dgm:spPr/>
      <dgm:t>
        <a:bodyPr/>
        <a:lstStyle/>
        <a:p>
          <a:pPr latinLnBrk="1"/>
          <a:endParaRPr lang="ko-KR" altLang="en-US" sz="1400">
            <a:latin typeface="Abadi" panose="020B0604020104020204" pitchFamily="34" charset="0"/>
            <a:cs typeface="Arial" panose="020B0604020202020204" pitchFamily="34" charset="0"/>
          </a:endParaRPr>
        </a:p>
      </dgm:t>
    </dgm:pt>
    <dgm:pt modelId="{B63DFA1D-B2B9-4FEE-B027-1EA33D2DE3F5}">
      <dgm:prSet phldrT="[텍스트]" custT="1"/>
      <dgm:spPr/>
      <dgm:t>
        <a:bodyPr/>
        <a:lstStyle/>
        <a:p>
          <a:pPr latinLnBrk="1"/>
          <a:r>
            <a:rPr lang="en-US" altLang="ko-KR" sz="3200" dirty="0">
              <a:latin typeface="Abadi" panose="020B0604020104020204" pitchFamily="34" charset="0"/>
              <a:cs typeface="Arial" panose="020B0604020202020204" pitchFamily="34" charset="0"/>
            </a:rPr>
            <a:t>Caring children&amp; older adults</a:t>
          </a:r>
          <a:endParaRPr lang="ko-KR" altLang="en-US" sz="3200" dirty="0">
            <a:latin typeface="Abadi" panose="020B0604020104020204" pitchFamily="34" charset="0"/>
            <a:cs typeface="Arial" panose="020B0604020202020204" pitchFamily="34" charset="0"/>
          </a:endParaRPr>
        </a:p>
      </dgm:t>
    </dgm:pt>
    <dgm:pt modelId="{E4373C50-0A4A-4A40-BB82-B87449143B18}" type="parTrans" cxnId="{F1F4CA23-E762-4746-812F-E856826F13E2}">
      <dgm:prSet/>
      <dgm:spPr/>
      <dgm:t>
        <a:bodyPr/>
        <a:lstStyle/>
        <a:p>
          <a:pPr latinLnBrk="1"/>
          <a:endParaRPr lang="ko-KR" altLang="en-US" sz="1400">
            <a:latin typeface="Abadi" panose="020B0604020104020204" pitchFamily="34" charset="0"/>
            <a:cs typeface="Arial" panose="020B0604020202020204" pitchFamily="34" charset="0"/>
          </a:endParaRPr>
        </a:p>
      </dgm:t>
    </dgm:pt>
    <dgm:pt modelId="{4C9106B0-3ED6-4594-8D11-E46D3F06BF7B}" type="sibTrans" cxnId="{F1F4CA23-E762-4746-812F-E856826F13E2}">
      <dgm:prSet/>
      <dgm:spPr/>
      <dgm:t>
        <a:bodyPr/>
        <a:lstStyle/>
        <a:p>
          <a:pPr latinLnBrk="1"/>
          <a:endParaRPr lang="ko-KR" altLang="en-US" sz="1400">
            <a:latin typeface="Abadi" panose="020B0604020104020204" pitchFamily="34" charset="0"/>
            <a:cs typeface="Arial" panose="020B0604020202020204" pitchFamily="34" charset="0"/>
          </a:endParaRPr>
        </a:p>
      </dgm:t>
    </dgm:pt>
    <dgm:pt modelId="{E3C88239-F3FF-4EF3-B289-0AF0A2A1040F}">
      <dgm:prSet phldrT="[텍스트]" custT="1"/>
      <dgm:spPr/>
      <dgm:t>
        <a:bodyPr/>
        <a:lstStyle/>
        <a:p>
          <a:pPr latinLnBrk="1"/>
          <a:r>
            <a:rPr lang="en-US" altLang="ko-KR" sz="4000" dirty="0">
              <a:latin typeface="Abadi" panose="020B0604020104020204" pitchFamily="34" charset="0"/>
              <a:cs typeface="Arial" panose="020B0604020202020204" pitchFamily="34" charset="0"/>
            </a:rPr>
            <a:t>Public sphere: care sector</a:t>
          </a:r>
          <a:endParaRPr lang="ko-KR" altLang="en-US" sz="4000" dirty="0">
            <a:latin typeface="Abadi" panose="020B0604020104020204" pitchFamily="34" charset="0"/>
            <a:cs typeface="Arial" panose="020B0604020202020204" pitchFamily="34" charset="0"/>
          </a:endParaRPr>
        </a:p>
      </dgm:t>
    </dgm:pt>
    <dgm:pt modelId="{3E92C7A5-6F63-407A-A7C8-B246775F85D2}" type="parTrans" cxnId="{ED49FA2B-0AF2-4FBD-B958-79EC8D6809CF}">
      <dgm:prSet/>
      <dgm:spPr/>
      <dgm:t>
        <a:bodyPr/>
        <a:lstStyle/>
        <a:p>
          <a:pPr latinLnBrk="1"/>
          <a:endParaRPr lang="ko-KR" altLang="en-US" sz="1400">
            <a:latin typeface="Abadi" panose="020B0604020104020204" pitchFamily="34" charset="0"/>
            <a:cs typeface="Arial" panose="020B0604020202020204" pitchFamily="34" charset="0"/>
          </a:endParaRPr>
        </a:p>
      </dgm:t>
    </dgm:pt>
    <dgm:pt modelId="{E5480B21-945E-4356-AA54-0FDC25A4BFF2}" type="sibTrans" cxnId="{ED49FA2B-0AF2-4FBD-B958-79EC8D6809CF}">
      <dgm:prSet/>
      <dgm:spPr/>
      <dgm:t>
        <a:bodyPr/>
        <a:lstStyle/>
        <a:p>
          <a:pPr latinLnBrk="1"/>
          <a:endParaRPr lang="ko-KR" altLang="en-US" sz="1400">
            <a:latin typeface="Abadi" panose="020B0604020104020204" pitchFamily="34" charset="0"/>
            <a:cs typeface="Arial" panose="020B0604020202020204" pitchFamily="34" charset="0"/>
          </a:endParaRPr>
        </a:p>
      </dgm:t>
    </dgm:pt>
    <dgm:pt modelId="{0D920F13-FBDE-475B-8758-012E8693C6C4}">
      <dgm:prSet phldrT="[텍스트]" custT="1"/>
      <dgm:spPr/>
      <dgm:t>
        <a:bodyPr/>
        <a:lstStyle/>
        <a:p>
          <a:pPr latinLnBrk="1"/>
          <a:r>
            <a:rPr lang="en-US" altLang="ko-KR" sz="3200" dirty="0">
              <a:latin typeface="Abadi" panose="020B0604020104020204" pitchFamily="34" charset="0"/>
              <a:cs typeface="Arial" panose="020B0604020202020204" pitchFamily="34" charset="0"/>
            </a:rPr>
            <a:t>90% of private caregivers </a:t>
          </a:r>
          <a:endParaRPr lang="ko-KR" altLang="en-US" sz="3200" dirty="0">
            <a:latin typeface="Abadi" panose="020B0604020104020204" pitchFamily="34" charset="0"/>
            <a:cs typeface="Arial" panose="020B0604020202020204" pitchFamily="34" charset="0"/>
          </a:endParaRPr>
        </a:p>
      </dgm:t>
    </dgm:pt>
    <dgm:pt modelId="{6BE42DD4-49FE-4BC2-90D8-D2D1EA599F65}" type="parTrans" cxnId="{F8D4BA9B-D0C0-4A6A-B661-BDC52195B636}">
      <dgm:prSet/>
      <dgm:spPr/>
      <dgm:t>
        <a:bodyPr/>
        <a:lstStyle/>
        <a:p>
          <a:pPr latinLnBrk="1"/>
          <a:endParaRPr lang="ko-KR" altLang="en-US" sz="1400">
            <a:latin typeface="Abadi" panose="020B0604020104020204" pitchFamily="34" charset="0"/>
            <a:cs typeface="Arial" panose="020B0604020202020204" pitchFamily="34" charset="0"/>
          </a:endParaRPr>
        </a:p>
      </dgm:t>
    </dgm:pt>
    <dgm:pt modelId="{47FE50D3-F43D-489F-AA64-BEB729B9D01B}" type="sibTrans" cxnId="{F8D4BA9B-D0C0-4A6A-B661-BDC52195B636}">
      <dgm:prSet/>
      <dgm:spPr/>
      <dgm:t>
        <a:bodyPr/>
        <a:lstStyle/>
        <a:p>
          <a:pPr latinLnBrk="1"/>
          <a:endParaRPr lang="ko-KR" altLang="en-US" sz="1400">
            <a:latin typeface="Abadi" panose="020B0604020104020204" pitchFamily="34" charset="0"/>
            <a:cs typeface="Arial" panose="020B0604020202020204" pitchFamily="34" charset="0"/>
          </a:endParaRPr>
        </a:p>
      </dgm:t>
    </dgm:pt>
    <dgm:pt modelId="{1FE44275-6250-4162-8DA3-6B35B9FCDA6D}" type="pres">
      <dgm:prSet presAssocID="{6DE9C1EC-7B41-4934-9A3E-3A4B4318364C}" presName="diagram" presStyleCnt="0">
        <dgm:presLayoutVars>
          <dgm:chPref val="1"/>
          <dgm:dir/>
          <dgm:animOne val="branch"/>
          <dgm:animLvl val="lvl"/>
          <dgm:resizeHandles/>
        </dgm:presLayoutVars>
      </dgm:prSet>
      <dgm:spPr/>
    </dgm:pt>
    <dgm:pt modelId="{725D92BE-BB7E-4045-902F-31C39D38E037}" type="pres">
      <dgm:prSet presAssocID="{7453E82F-543E-4104-8315-1A3DA804D22A}" presName="root" presStyleCnt="0"/>
      <dgm:spPr/>
    </dgm:pt>
    <dgm:pt modelId="{B8979699-D7A2-4A40-9034-F1543460B28F}" type="pres">
      <dgm:prSet presAssocID="{7453E82F-543E-4104-8315-1A3DA804D22A}" presName="rootComposite" presStyleCnt="0"/>
      <dgm:spPr/>
    </dgm:pt>
    <dgm:pt modelId="{93215837-3424-4F28-BEC7-BF40FCFFC7B5}" type="pres">
      <dgm:prSet presAssocID="{7453E82F-543E-4104-8315-1A3DA804D22A}" presName="rootText" presStyleLbl="node1" presStyleIdx="0" presStyleCnt="2"/>
      <dgm:spPr/>
    </dgm:pt>
    <dgm:pt modelId="{C719641D-F8C0-44F5-8B0F-C6DC2EF06585}" type="pres">
      <dgm:prSet presAssocID="{7453E82F-543E-4104-8315-1A3DA804D22A}" presName="rootConnector" presStyleLbl="node1" presStyleIdx="0" presStyleCnt="2"/>
      <dgm:spPr/>
    </dgm:pt>
    <dgm:pt modelId="{00AB02A3-41D2-4201-8692-93A450243A51}" type="pres">
      <dgm:prSet presAssocID="{7453E82F-543E-4104-8315-1A3DA804D22A}" presName="childShape" presStyleCnt="0"/>
      <dgm:spPr/>
    </dgm:pt>
    <dgm:pt modelId="{40A3AB91-C890-4A60-AD1D-5982CD0DAADC}" type="pres">
      <dgm:prSet presAssocID="{E4373C50-0A4A-4A40-BB82-B87449143B18}" presName="Name13" presStyleLbl="parChTrans1D2" presStyleIdx="0" presStyleCnt="2"/>
      <dgm:spPr/>
    </dgm:pt>
    <dgm:pt modelId="{F54234B8-A911-4DE3-9BB1-E0A612B28911}" type="pres">
      <dgm:prSet presAssocID="{B63DFA1D-B2B9-4FEE-B027-1EA33D2DE3F5}" presName="childText" presStyleLbl="bgAcc1" presStyleIdx="0" presStyleCnt="2">
        <dgm:presLayoutVars>
          <dgm:bulletEnabled val="1"/>
        </dgm:presLayoutVars>
      </dgm:prSet>
      <dgm:spPr/>
    </dgm:pt>
    <dgm:pt modelId="{B75E8513-D655-43DA-811C-A486E1E76908}" type="pres">
      <dgm:prSet presAssocID="{E3C88239-F3FF-4EF3-B289-0AF0A2A1040F}" presName="root" presStyleCnt="0"/>
      <dgm:spPr/>
    </dgm:pt>
    <dgm:pt modelId="{73C228A6-DEBD-4E94-A434-1CFB1FC48E38}" type="pres">
      <dgm:prSet presAssocID="{E3C88239-F3FF-4EF3-B289-0AF0A2A1040F}" presName="rootComposite" presStyleCnt="0"/>
      <dgm:spPr/>
    </dgm:pt>
    <dgm:pt modelId="{8C9CDC70-E18A-4E84-ADCC-BEBCE8D658AA}" type="pres">
      <dgm:prSet presAssocID="{E3C88239-F3FF-4EF3-B289-0AF0A2A1040F}" presName="rootText" presStyleLbl="node1" presStyleIdx="1" presStyleCnt="2"/>
      <dgm:spPr/>
    </dgm:pt>
    <dgm:pt modelId="{44140BCB-C6AE-4F83-B060-DF76F122BD71}" type="pres">
      <dgm:prSet presAssocID="{E3C88239-F3FF-4EF3-B289-0AF0A2A1040F}" presName="rootConnector" presStyleLbl="node1" presStyleIdx="1" presStyleCnt="2"/>
      <dgm:spPr/>
    </dgm:pt>
    <dgm:pt modelId="{BE40DAFC-0571-4ADB-807A-BBFCD0AA4FBB}" type="pres">
      <dgm:prSet presAssocID="{E3C88239-F3FF-4EF3-B289-0AF0A2A1040F}" presName="childShape" presStyleCnt="0"/>
      <dgm:spPr/>
    </dgm:pt>
    <dgm:pt modelId="{DA59D864-627E-4815-A632-52A2D83B1D89}" type="pres">
      <dgm:prSet presAssocID="{6BE42DD4-49FE-4BC2-90D8-D2D1EA599F65}" presName="Name13" presStyleLbl="parChTrans1D2" presStyleIdx="1" presStyleCnt="2"/>
      <dgm:spPr/>
    </dgm:pt>
    <dgm:pt modelId="{174EEC1C-494C-4A4C-9EA9-47B99EB098B8}" type="pres">
      <dgm:prSet presAssocID="{0D920F13-FBDE-475B-8758-012E8693C6C4}" presName="childText" presStyleLbl="bgAcc1" presStyleIdx="1" presStyleCnt="2">
        <dgm:presLayoutVars>
          <dgm:bulletEnabled val="1"/>
        </dgm:presLayoutVars>
      </dgm:prSet>
      <dgm:spPr/>
    </dgm:pt>
  </dgm:ptLst>
  <dgm:cxnLst>
    <dgm:cxn modelId="{F1F4CA23-E762-4746-812F-E856826F13E2}" srcId="{7453E82F-543E-4104-8315-1A3DA804D22A}" destId="{B63DFA1D-B2B9-4FEE-B027-1EA33D2DE3F5}" srcOrd="0" destOrd="0" parTransId="{E4373C50-0A4A-4A40-BB82-B87449143B18}" sibTransId="{4C9106B0-3ED6-4594-8D11-E46D3F06BF7B}"/>
    <dgm:cxn modelId="{ED49FA2B-0AF2-4FBD-B958-79EC8D6809CF}" srcId="{6DE9C1EC-7B41-4934-9A3E-3A4B4318364C}" destId="{E3C88239-F3FF-4EF3-B289-0AF0A2A1040F}" srcOrd="1" destOrd="0" parTransId="{3E92C7A5-6F63-407A-A7C8-B246775F85D2}" sibTransId="{E5480B21-945E-4356-AA54-0FDC25A4BFF2}"/>
    <dgm:cxn modelId="{72D49341-100D-403B-A1F1-C8B61DEFE024}" type="presOf" srcId="{6DE9C1EC-7B41-4934-9A3E-3A4B4318364C}" destId="{1FE44275-6250-4162-8DA3-6B35B9FCDA6D}" srcOrd="0" destOrd="0" presId="urn:microsoft.com/office/officeart/2005/8/layout/hierarchy3"/>
    <dgm:cxn modelId="{B736C947-E97C-45F6-B8AC-043D2AFC3109}" type="presOf" srcId="{E3C88239-F3FF-4EF3-B289-0AF0A2A1040F}" destId="{44140BCB-C6AE-4F83-B060-DF76F122BD71}" srcOrd="1" destOrd="0" presId="urn:microsoft.com/office/officeart/2005/8/layout/hierarchy3"/>
    <dgm:cxn modelId="{0D392D75-B7EB-419B-A869-B36FBB2A9EB3}" type="presOf" srcId="{7453E82F-543E-4104-8315-1A3DA804D22A}" destId="{93215837-3424-4F28-BEC7-BF40FCFFC7B5}" srcOrd="0" destOrd="0" presId="urn:microsoft.com/office/officeart/2005/8/layout/hierarchy3"/>
    <dgm:cxn modelId="{61E72456-D768-4C6F-AB01-BB6264DD4E40}" type="presOf" srcId="{B63DFA1D-B2B9-4FEE-B027-1EA33D2DE3F5}" destId="{F54234B8-A911-4DE3-9BB1-E0A612B28911}" srcOrd="0" destOrd="0" presId="urn:microsoft.com/office/officeart/2005/8/layout/hierarchy3"/>
    <dgm:cxn modelId="{BFB33E7E-2CAD-4096-A628-69E776DD831C}" type="presOf" srcId="{7453E82F-543E-4104-8315-1A3DA804D22A}" destId="{C719641D-F8C0-44F5-8B0F-C6DC2EF06585}" srcOrd="1" destOrd="0" presId="urn:microsoft.com/office/officeart/2005/8/layout/hierarchy3"/>
    <dgm:cxn modelId="{AFF7368A-F1F4-454E-BFC9-EAA5E859F4A9}" type="presOf" srcId="{E3C88239-F3FF-4EF3-B289-0AF0A2A1040F}" destId="{8C9CDC70-E18A-4E84-ADCC-BEBCE8D658AA}" srcOrd="0" destOrd="0" presId="urn:microsoft.com/office/officeart/2005/8/layout/hierarchy3"/>
    <dgm:cxn modelId="{F8D4BA9B-D0C0-4A6A-B661-BDC52195B636}" srcId="{E3C88239-F3FF-4EF3-B289-0AF0A2A1040F}" destId="{0D920F13-FBDE-475B-8758-012E8693C6C4}" srcOrd="0" destOrd="0" parTransId="{6BE42DD4-49FE-4BC2-90D8-D2D1EA599F65}" sibTransId="{47FE50D3-F43D-489F-AA64-BEB729B9D01B}"/>
    <dgm:cxn modelId="{AFD58CAA-5071-4A94-9F4B-8CA51766E1C6}" type="presOf" srcId="{6BE42DD4-49FE-4BC2-90D8-D2D1EA599F65}" destId="{DA59D864-627E-4815-A632-52A2D83B1D89}" srcOrd="0" destOrd="0" presId="urn:microsoft.com/office/officeart/2005/8/layout/hierarchy3"/>
    <dgm:cxn modelId="{92A015CE-AC32-4EA2-84C9-CEACCA33D3AE}" type="presOf" srcId="{E4373C50-0A4A-4A40-BB82-B87449143B18}" destId="{40A3AB91-C890-4A60-AD1D-5982CD0DAADC}" srcOrd="0" destOrd="0" presId="urn:microsoft.com/office/officeart/2005/8/layout/hierarchy3"/>
    <dgm:cxn modelId="{21050EDE-D4C7-461E-8A73-696782202C59}" type="presOf" srcId="{0D920F13-FBDE-475B-8758-012E8693C6C4}" destId="{174EEC1C-494C-4A4C-9EA9-47B99EB098B8}" srcOrd="0" destOrd="0" presId="urn:microsoft.com/office/officeart/2005/8/layout/hierarchy3"/>
    <dgm:cxn modelId="{E86C5EEC-830D-440F-AAAE-EA13EF795204}" srcId="{6DE9C1EC-7B41-4934-9A3E-3A4B4318364C}" destId="{7453E82F-543E-4104-8315-1A3DA804D22A}" srcOrd="0" destOrd="0" parTransId="{5C7C10B6-C3C1-4D25-8C4A-6C89EF434D06}" sibTransId="{B1BC15BD-FEFC-4580-9B28-9A59A035D9B9}"/>
    <dgm:cxn modelId="{F532BDFE-7988-41AB-8B40-C63340A4F897}" type="presParOf" srcId="{1FE44275-6250-4162-8DA3-6B35B9FCDA6D}" destId="{725D92BE-BB7E-4045-902F-31C39D38E037}" srcOrd="0" destOrd="0" presId="urn:microsoft.com/office/officeart/2005/8/layout/hierarchy3"/>
    <dgm:cxn modelId="{4BBA86DD-56FC-4978-B2CB-5FABE97290DE}" type="presParOf" srcId="{725D92BE-BB7E-4045-902F-31C39D38E037}" destId="{B8979699-D7A2-4A40-9034-F1543460B28F}" srcOrd="0" destOrd="0" presId="urn:microsoft.com/office/officeart/2005/8/layout/hierarchy3"/>
    <dgm:cxn modelId="{C418B1BD-A17E-4F8A-80F0-FB6455787887}" type="presParOf" srcId="{B8979699-D7A2-4A40-9034-F1543460B28F}" destId="{93215837-3424-4F28-BEC7-BF40FCFFC7B5}" srcOrd="0" destOrd="0" presId="urn:microsoft.com/office/officeart/2005/8/layout/hierarchy3"/>
    <dgm:cxn modelId="{684AF771-155B-4200-B941-2F91A968D5B9}" type="presParOf" srcId="{B8979699-D7A2-4A40-9034-F1543460B28F}" destId="{C719641D-F8C0-44F5-8B0F-C6DC2EF06585}" srcOrd="1" destOrd="0" presId="urn:microsoft.com/office/officeart/2005/8/layout/hierarchy3"/>
    <dgm:cxn modelId="{8509469E-6EAA-474C-95D5-4649CCDC7BEA}" type="presParOf" srcId="{725D92BE-BB7E-4045-902F-31C39D38E037}" destId="{00AB02A3-41D2-4201-8692-93A450243A51}" srcOrd="1" destOrd="0" presId="urn:microsoft.com/office/officeart/2005/8/layout/hierarchy3"/>
    <dgm:cxn modelId="{E1BBCEFB-D856-4D0F-80A3-5D32C71A79D4}" type="presParOf" srcId="{00AB02A3-41D2-4201-8692-93A450243A51}" destId="{40A3AB91-C890-4A60-AD1D-5982CD0DAADC}" srcOrd="0" destOrd="0" presId="urn:microsoft.com/office/officeart/2005/8/layout/hierarchy3"/>
    <dgm:cxn modelId="{9B7CA085-F46F-436D-9410-C2EA9291467F}" type="presParOf" srcId="{00AB02A3-41D2-4201-8692-93A450243A51}" destId="{F54234B8-A911-4DE3-9BB1-E0A612B28911}" srcOrd="1" destOrd="0" presId="urn:microsoft.com/office/officeart/2005/8/layout/hierarchy3"/>
    <dgm:cxn modelId="{2DDDE612-E95C-406C-B341-424962C6EFD7}" type="presParOf" srcId="{1FE44275-6250-4162-8DA3-6B35B9FCDA6D}" destId="{B75E8513-D655-43DA-811C-A486E1E76908}" srcOrd="1" destOrd="0" presId="urn:microsoft.com/office/officeart/2005/8/layout/hierarchy3"/>
    <dgm:cxn modelId="{93915A07-D9FA-483D-8E46-8006D6CDEE09}" type="presParOf" srcId="{B75E8513-D655-43DA-811C-A486E1E76908}" destId="{73C228A6-DEBD-4E94-A434-1CFB1FC48E38}" srcOrd="0" destOrd="0" presId="urn:microsoft.com/office/officeart/2005/8/layout/hierarchy3"/>
    <dgm:cxn modelId="{ED5075B0-D234-4304-B349-976D37DBEB08}" type="presParOf" srcId="{73C228A6-DEBD-4E94-A434-1CFB1FC48E38}" destId="{8C9CDC70-E18A-4E84-ADCC-BEBCE8D658AA}" srcOrd="0" destOrd="0" presId="urn:microsoft.com/office/officeart/2005/8/layout/hierarchy3"/>
    <dgm:cxn modelId="{F2E60759-0272-46B1-8422-4E5608BED9C5}" type="presParOf" srcId="{73C228A6-DEBD-4E94-A434-1CFB1FC48E38}" destId="{44140BCB-C6AE-4F83-B060-DF76F122BD71}" srcOrd="1" destOrd="0" presId="urn:microsoft.com/office/officeart/2005/8/layout/hierarchy3"/>
    <dgm:cxn modelId="{676F1246-A0F1-4374-941A-DD1A57F87F6E}" type="presParOf" srcId="{B75E8513-D655-43DA-811C-A486E1E76908}" destId="{BE40DAFC-0571-4ADB-807A-BBFCD0AA4FBB}" srcOrd="1" destOrd="0" presId="urn:microsoft.com/office/officeart/2005/8/layout/hierarchy3"/>
    <dgm:cxn modelId="{6BE2161B-5D4D-43C9-80F7-1C8395B03C92}" type="presParOf" srcId="{BE40DAFC-0571-4ADB-807A-BBFCD0AA4FBB}" destId="{DA59D864-627E-4815-A632-52A2D83B1D89}" srcOrd="0" destOrd="0" presId="urn:microsoft.com/office/officeart/2005/8/layout/hierarchy3"/>
    <dgm:cxn modelId="{96D325E0-DB95-48A2-B2AA-1FE9F599CEB7}" type="presParOf" srcId="{BE40DAFC-0571-4ADB-807A-BBFCD0AA4FBB}" destId="{174EEC1C-494C-4A4C-9EA9-47B99EB098B8}" srcOrd="1" destOrd="0" presId="urn:microsoft.com/office/officeart/2005/8/layout/hierarchy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A34970-F89F-4BC1-A5D9-20684A459464}">
      <dsp:nvSpPr>
        <dsp:cNvPr id="0" name=""/>
        <dsp:cNvSpPr/>
      </dsp:nvSpPr>
      <dsp:spPr>
        <a:xfrm>
          <a:off x="-6126981" y="-937410"/>
          <a:ext cx="7293488" cy="7293488"/>
        </a:xfrm>
        <a:prstGeom prst="blockArc">
          <a:avLst>
            <a:gd name="adj1" fmla="val 18900000"/>
            <a:gd name="adj2" fmla="val 2700000"/>
            <a:gd name="adj3" fmla="val 296"/>
          </a:avLst>
        </a:prstGeom>
        <a:noFill/>
        <a:ln w="22225"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61245F4-1360-44E2-AC8A-D1703ECF5516}">
      <dsp:nvSpPr>
        <dsp:cNvPr id="0" name=""/>
        <dsp:cNvSpPr/>
      </dsp:nvSpPr>
      <dsp:spPr>
        <a:xfrm>
          <a:off x="509717" y="338558"/>
          <a:ext cx="4608000" cy="677550"/>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latinLnBrk="1">
            <a:lnSpc>
              <a:spcPct val="90000"/>
            </a:lnSpc>
            <a:spcBef>
              <a:spcPct val="0"/>
            </a:spcBef>
            <a:spcAft>
              <a:spcPct val="35000"/>
            </a:spcAft>
            <a:buNone/>
          </a:pPr>
          <a:r>
            <a:rPr lang="en-US" sz="2800" b="1" i="0" kern="1200" dirty="0">
              <a:latin typeface="맑은 고딕" panose="020B0503020000020004" pitchFamily="50" charset="-127"/>
              <a:ea typeface="맑은 고딕" panose="020B0503020000020004" pitchFamily="50" charset="-127"/>
            </a:rPr>
            <a:t>Independence</a:t>
          </a:r>
          <a:endParaRPr lang="ko-KR" altLang="en-US" sz="2800" kern="1200" dirty="0">
            <a:latin typeface="맑은 고딕" panose="020B0503020000020004" pitchFamily="50" charset="-127"/>
            <a:ea typeface="맑은 고딕" panose="020B0503020000020004" pitchFamily="50" charset="-127"/>
          </a:endParaRPr>
        </a:p>
      </dsp:txBody>
      <dsp:txXfrm>
        <a:off x="509717" y="338558"/>
        <a:ext cx="4608000" cy="677550"/>
      </dsp:txXfrm>
    </dsp:sp>
    <dsp:sp modelId="{56677CDA-0B07-403A-B5A9-29FE51A840B7}">
      <dsp:nvSpPr>
        <dsp:cNvPr id="0" name=""/>
        <dsp:cNvSpPr/>
      </dsp:nvSpPr>
      <dsp:spPr>
        <a:xfrm>
          <a:off x="86248" y="253864"/>
          <a:ext cx="846937" cy="846937"/>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5040AA9-C030-44C1-A157-E49C2A6DA54A}">
      <dsp:nvSpPr>
        <dsp:cNvPr id="0" name=""/>
        <dsp:cNvSpPr/>
      </dsp:nvSpPr>
      <dsp:spPr>
        <a:xfrm>
          <a:off x="995230" y="1354558"/>
          <a:ext cx="4122487" cy="677550"/>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latinLnBrk="1">
            <a:lnSpc>
              <a:spcPct val="90000"/>
            </a:lnSpc>
            <a:spcBef>
              <a:spcPct val="0"/>
            </a:spcBef>
            <a:spcAft>
              <a:spcPct val="35000"/>
            </a:spcAft>
            <a:buNone/>
          </a:pPr>
          <a:r>
            <a:rPr lang="en-US" sz="2800" b="1" i="0" kern="1200" dirty="0">
              <a:latin typeface="맑은 고딕" panose="020B0503020000020004" pitchFamily="50" charset="-127"/>
              <a:ea typeface="맑은 고딕" panose="020B0503020000020004" pitchFamily="50" charset="-127"/>
            </a:rPr>
            <a:t>Participation</a:t>
          </a:r>
          <a:endParaRPr lang="ko-KR" altLang="en-US" sz="2800" kern="1200" dirty="0">
            <a:latin typeface="맑은 고딕" panose="020B0503020000020004" pitchFamily="50" charset="-127"/>
            <a:ea typeface="맑은 고딕" panose="020B0503020000020004" pitchFamily="50" charset="-127"/>
          </a:endParaRPr>
        </a:p>
      </dsp:txBody>
      <dsp:txXfrm>
        <a:off x="995230" y="1354558"/>
        <a:ext cx="4122487" cy="677550"/>
      </dsp:txXfrm>
    </dsp:sp>
    <dsp:sp modelId="{672D15CB-D521-42A1-837A-D22AEA03D59E}">
      <dsp:nvSpPr>
        <dsp:cNvPr id="0" name=""/>
        <dsp:cNvSpPr/>
      </dsp:nvSpPr>
      <dsp:spPr>
        <a:xfrm>
          <a:off x="571761" y="1269864"/>
          <a:ext cx="846937" cy="846937"/>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F9B1FA9-91A5-4988-B164-52E94F577BDD}">
      <dsp:nvSpPr>
        <dsp:cNvPr id="0" name=""/>
        <dsp:cNvSpPr/>
      </dsp:nvSpPr>
      <dsp:spPr>
        <a:xfrm>
          <a:off x="1144243" y="2370558"/>
          <a:ext cx="3973474" cy="677550"/>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latinLnBrk="1">
            <a:lnSpc>
              <a:spcPct val="90000"/>
            </a:lnSpc>
            <a:spcBef>
              <a:spcPct val="0"/>
            </a:spcBef>
            <a:spcAft>
              <a:spcPct val="35000"/>
            </a:spcAft>
            <a:buNone/>
          </a:pPr>
          <a:r>
            <a:rPr lang="en-US" sz="2800" b="1" i="0" kern="1200" dirty="0">
              <a:latin typeface="맑은 고딕" panose="020B0503020000020004" pitchFamily="50" charset="-127"/>
              <a:ea typeface="맑은 고딕" panose="020B0503020000020004" pitchFamily="50" charset="-127"/>
            </a:rPr>
            <a:t>Care</a:t>
          </a:r>
          <a:endParaRPr lang="ko-KR" altLang="en-US" sz="2800" kern="1200" dirty="0">
            <a:latin typeface="맑은 고딕" panose="020B0503020000020004" pitchFamily="50" charset="-127"/>
            <a:ea typeface="맑은 고딕" panose="020B0503020000020004" pitchFamily="50" charset="-127"/>
          </a:endParaRPr>
        </a:p>
      </dsp:txBody>
      <dsp:txXfrm>
        <a:off x="1144243" y="2370558"/>
        <a:ext cx="3973474" cy="677550"/>
      </dsp:txXfrm>
    </dsp:sp>
    <dsp:sp modelId="{07179830-6E15-4A36-9F15-1B8CB62E9F99}">
      <dsp:nvSpPr>
        <dsp:cNvPr id="0" name=""/>
        <dsp:cNvSpPr/>
      </dsp:nvSpPr>
      <dsp:spPr>
        <a:xfrm>
          <a:off x="720774" y="2285864"/>
          <a:ext cx="846937" cy="846937"/>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157004D-72E6-4B86-9270-FD53520AC26B}">
      <dsp:nvSpPr>
        <dsp:cNvPr id="0" name=""/>
        <dsp:cNvSpPr/>
      </dsp:nvSpPr>
      <dsp:spPr>
        <a:xfrm>
          <a:off x="995230" y="3386558"/>
          <a:ext cx="4122487" cy="677550"/>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latinLnBrk="1">
            <a:lnSpc>
              <a:spcPct val="90000"/>
            </a:lnSpc>
            <a:spcBef>
              <a:spcPct val="0"/>
            </a:spcBef>
            <a:spcAft>
              <a:spcPct val="35000"/>
            </a:spcAft>
            <a:buNone/>
          </a:pPr>
          <a:r>
            <a:rPr lang="en-US" sz="2800" b="1" i="0" kern="1200" dirty="0">
              <a:latin typeface="맑은 고딕" panose="020B0503020000020004" pitchFamily="50" charset="-127"/>
              <a:ea typeface="맑은 고딕" panose="020B0503020000020004" pitchFamily="50" charset="-127"/>
            </a:rPr>
            <a:t>Self-Fulfillment</a:t>
          </a:r>
          <a:endParaRPr lang="ko-KR" altLang="en-US" sz="2800" kern="1200" dirty="0">
            <a:latin typeface="맑은 고딕" panose="020B0503020000020004" pitchFamily="50" charset="-127"/>
            <a:ea typeface="맑은 고딕" panose="020B0503020000020004" pitchFamily="50" charset="-127"/>
          </a:endParaRPr>
        </a:p>
      </dsp:txBody>
      <dsp:txXfrm>
        <a:off x="995230" y="3386558"/>
        <a:ext cx="4122487" cy="677550"/>
      </dsp:txXfrm>
    </dsp:sp>
    <dsp:sp modelId="{7E387020-347A-4AF1-9561-6FF87032BE7C}">
      <dsp:nvSpPr>
        <dsp:cNvPr id="0" name=""/>
        <dsp:cNvSpPr/>
      </dsp:nvSpPr>
      <dsp:spPr>
        <a:xfrm>
          <a:off x="571761" y="3301864"/>
          <a:ext cx="846937" cy="846937"/>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45706C7-48A4-4D6B-BC31-78A85F15BB0C}">
      <dsp:nvSpPr>
        <dsp:cNvPr id="0" name=""/>
        <dsp:cNvSpPr/>
      </dsp:nvSpPr>
      <dsp:spPr>
        <a:xfrm>
          <a:off x="509717" y="4402558"/>
          <a:ext cx="4608000" cy="677550"/>
        </a:xfrm>
        <a:prstGeom prst="rect">
          <a:avLst/>
        </a:prstGeom>
        <a:solidFill>
          <a:schemeClr val="accent1">
            <a:hueOff val="0"/>
            <a:satOff val="0"/>
            <a:lumOff val="0"/>
            <a:alphaOff val="0"/>
          </a:schemeClr>
        </a:solidFill>
        <a:ln w="22225"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7805" tIns="71120" rIns="71120" bIns="71120" numCol="1" spcCol="1270" anchor="ctr" anchorCtr="0">
          <a:noAutofit/>
        </a:bodyPr>
        <a:lstStyle/>
        <a:p>
          <a:pPr marL="0" lvl="0" indent="0" algn="l" defTabSz="1244600" latinLnBrk="1">
            <a:lnSpc>
              <a:spcPct val="90000"/>
            </a:lnSpc>
            <a:spcBef>
              <a:spcPct val="0"/>
            </a:spcBef>
            <a:spcAft>
              <a:spcPct val="35000"/>
            </a:spcAft>
            <a:buNone/>
          </a:pPr>
          <a:r>
            <a:rPr lang="en-US" sz="2800" b="1" i="0" kern="1200" dirty="0">
              <a:latin typeface="맑은 고딕" panose="020B0503020000020004" pitchFamily="50" charset="-127"/>
              <a:ea typeface="맑은 고딕" panose="020B0503020000020004" pitchFamily="50" charset="-127"/>
            </a:rPr>
            <a:t>Dignity</a:t>
          </a:r>
          <a:endParaRPr lang="ko-KR" altLang="en-US" sz="2800" kern="1200" dirty="0">
            <a:latin typeface="맑은 고딕" panose="020B0503020000020004" pitchFamily="50" charset="-127"/>
            <a:ea typeface="맑은 고딕" panose="020B0503020000020004" pitchFamily="50" charset="-127"/>
          </a:endParaRPr>
        </a:p>
      </dsp:txBody>
      <dsp:txXfrm>
        <a:off x="509717" y="4402558"/>
        <a:ext cx="4608000" cy="677550"/>
      </dsp:txXfrm>
    </dsp:sp>
    <dsp:sp modelId="{75D71DCA-95D7-44C1-A2AB-724BCEF5C6BE}">
      <dsp:nvSpPr>
        <dsp:cNvPr id="0" name=""/>
        <dsp:cNvSpPr/>
      </dsp:nvSpPr>
      <dsp:spPr>
        <a:xfrm>
          <a:off x="86248" y="4317864"/>
          <a:ext cx="846937" cy="846937"/>
        </a:xfrm>
        <a:prstGeom prst="ellipse">
          <a:avLst/>
        </a:prstGeom>
        <a:solidFill>
          <a:schemeClr val="lt1">
            <a:hueOff val="0"/>
            <a:satOff val="0"/>
            <a:lumOff val="0"/>
            <a:alphaOff val="0"/>
          </a:schemeClr>
        </a:solidFill>
        <a:ln w="22225" cap="rnd"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215837-3424-4F28-BEC7-BF40FCFFC7B5}">
      <dsp:nvSpPr>
        <dsp:cNvPr id="0" name=""/>
        <dsp:cNvSpPr/>
      </dsp:nvSpPr>
      <dsp:spPr>
        <a:xfrm>
          <a:off x="251023" y="1001"/>
          <a:ext cx="3389312" cy="1694656"/>
        </a:xfrm>
        <a:prstGeom prst="roundRect">
          <a:avLst>
            <a:gd name="adj" fmla="val 10000"/>
          </a:avLst>
        </a:prstGeom>
        <a:solidFill>
          <a:schemeClr val="lt1">
            <a:hueOff val="0"/>
            <a:satOff val="0"/>
            <a:lumOff val="0"/>
            <a:alphaOff val="0"/>
          </a:schemeClr>
        </a:solidFill>
        <a:ln w="2222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latinLnBrk="1">
            <a:lnSpc>
              <a:spcPct val="90000"/>
            </a:lnSpc>
            <a:spcBef>
              <a:spcPct val="0"/>
            </a:spcBef>
            <a:spcAft>
              <a:spcPct val="35000"/>
            </a:spcAft>
            <a:buNone/>
          </a:pPr>
          <a:r>
            <a:rPr lang="en-US" altLang="ko-KR" sz="4000" kern="1200" dirty="0">
              <a:latin typeface="Abadi" panose="020B0604020104020204" pitchFamily="34" charset="0"/>
              <a:cs typeface="Arial" panose="020B0604020202020204" pitchFamily="34" charset="0"/>
            </a:rPr>
            <a:t>Private sphere: multicultural families</a:t>
          </a:r>
          <a:endParaRPr lang="ko-KR" altLang="en-US" sz="4000" kern="1200" dirty="0">
            <a:latin typeface="Abadi" panose="020B0604020104020204" pitchFamily="34" charset="0"/>
            <a:cs typeface="Arial" panose="020B0604020202020204" pitchFamily="34" charset="0"/>
          </a:endParaRPr>
        </a:p>
      </dsp:txBody>
      <dsp:txXfrm>
        <a:off x="300658" y="50636"/>
        <a:ext cx="3290042" cy="1595386"/>
      </dsp:txXfrm>
    </dsp:sp>
    <dsp:sp modelId="{40A3AB91-C890-4A60-AD1D-5982CD0DAADC}">
      <dsp:nvSpPr>
        <dsp:cNvPr id="0" name=""/>
        <dsp:cNvSpPr/>
      </dsp:nvSpPr>
      <dsp:spPr>
        <a:xfrm>
          <a:off x="589954" y="1695657"/>
          <a:ext cx="338931" cy="1270992"/>
        </a:xfrm>
        <a:custGeom>
          <a:avLst/>
          <a:gdLst/>
          <a:ahLst/>
          <a:cxnLst/>
          <a:rect l="0" t="0" r="0" b="0"/>
          <a:pathLst>
            <a:path>
              <a:moveTo>
                <a:pt x="0" y="0"/>
              </a:moveTo>
              <a:lnTo>
                <a:pt x="0" y="1270992"/>
              </a:lnTo>
              <a:lnTo>
                <a:pt x="338931" y="1270992"/>
              </a:lnTo>
            </a:path>
          </a:pathLst>
        </a:custGeom>
        <a:noFill/>
        <a:ln w="2222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4234B8-A911-4DE3-9BB1-E0A612B28911}">
      <dsp:nvSpPr>
        <dsp:cNvPr id="0" name=""/>
        <dsp:cNvSpPr/>
      </dsp:nvSpPr>
      <dsp:spPr>
        <a:xfrm>
          <a:off x="928885" y="2119322"/>
          <a:ext cx="2711449" cy="1694656"/>
        </a:xfrm>
        <a:prstGeom prst="roundRect">
          <a:avLst>
            <a:gd name="adj" fmla="val 10000"/>
          </a:avLst>
        </a:prstGeom>
        <a:solidFill>
          <a:schemeClr val="dk2">
            <a:alpha val="90000"/>
            <a:tint val="4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latinLnBrk="1">
            <a:lnSpc>
              <a:spcPct val="90000"/>
            </a:lnSpc>
            <a:spcBef>
              <a:spcPct val="0"/>
            </a:spcBef>
            <a:spcAft>
              <a:spcPct val="35000"/>
            </a:spcAft>
            <a:buNone/>
          </a:pPr>
          <a:r>
            <a:rPr lang="en-US" altLang="ko-KR" sz="3200" kern="1200" dirty="0">
              <a:latin typeface="Abadi" panose="020B0604020104020204" pitchFamily="34" charset="0"/>
              <a:cs typeface="Arial" panose="020B0604020202020204" pitchFamily="34" charset="0"/>
            </a:rPr>
            <a:t>Caring children&amp; older adults</a:t>
          </a:r>
          <a:endParaRPr lang="ko-KR" altLang="en-US" sz="3200" kern="1200" dirty="0">
            <a:latin typeface="Abadi" panose="020B0604020104020204" pitchFamily="34" charset="0"/>
            <a:cs typeface="Arial" panose="020B0604020202020204" pitchFamily="34" charset="0"/>
          </a:endParaRPr>
        </a:p>
      </dsp:txBody>
      <dsp:txXfrm>
        <a:off x="978520" y="2168957"/>
        <a:ext cx="2612179" cy="1595386"/>
      </dsp:txXfrm>
    </dsp:sp>
    <dsp:sp modelId="{8C9CDC70-E18A-4E84-ADCC-BEBCE8D658AA}">
      <dsp:nvSpPr>
        <dsp:cNvPr id="0" name=""/>
        <dsp:cNvSpPr/>
      </dsp:nvSpPr>
      <dsp:spPr>
        <a:xfrm>
          <a:off x="4487664" y="1001"/>
          <a:ext cx="3389312" cy="1694656"/>
        </a:xfrm>
        <a:prstGeom prst="roundRect">
          <a:avLst>
            <a:gd name="adj" fmla="val 10000"/>
          </a:avLst>
        </a:prstGeom>
        <a:solidFill>
          <a:schemeClr val="lt1">
            <a:hueOff val="0"/>
            <a:satOff val="0"/>
            <a:lumOff val="0"/>
            <a:alphaOff val="0"/>
          </a:schemeClr>
        </a:solidFill>
        <a:ln w="22225" cap="rnd"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50800" rIns="76200" bIns="50800" numCol="1" spcCol="1270" anchor="ctr" anchorCtr="0">
          <a:noAutofit/>
        </a:bodyPr>
        <a:lstStyle/>
        <a:p>
          <a:pPr marL="0" lvl="0" indent="0" algn="ctr" defTabSz="1778000" latinLnBrk="1">
            <a:lnSpc>
              <a:spcPct val="90000"/>
            </a:lnSpc>
            <a:spcBef>
              <a:spcPct val="0"/>
            </a:spcBef>
            <a:spcAft>
              <a:spcPct val="35000"/>
            </a:spcAft>
            <a:buNone/>
          </a:pPr>
          <a:r>
            <a:rPr lang="en-US" altLang="ko-KR" sz="4000" kern="1200" dirty="0">
              <a:latin typeface="Abadi" panose="020B0604020104020204" pitchFamily="34" charset="0"/>
              <a:cs typeface="Arial" panose="020B0604020202020204" pitchFamily="34" charset="0"/>
            </a:rPr>
            <a:t>Public sphere: care sector</a:t>
          </a:r>
          <a:endParaRPr lang="ko-KR" altLang="en-US" sz="4000" kern="1200" dirty="0">
            <a:latin typeface="Abadi" panose="020B0604020104020204" pitchFamily="34" charset="0"/>
            <a:cs typeface="Arial" panose="020B0604020202020204" pitchFamily="34" charset="0"/>
          </a:endParaRPr>
        </a:p>
      </dsp:txBody>
      <dsp:txXfrm>
        <a:off x="4537299" y="50636"/>
        <a:ext cx="3290042" cy="1595386"/>
      </dsp:txXfrm>
    </dsp:sp>
    <dsp:sp modelId="{DA59D864-627E-4815-A632-52A2D83B1D89}">
      <dsp:nvSpPr>
        <dsp:cNvPr id="0" name=""/>
        <dsp:cNvSpPr/>
      </dsp:nvSpPr>
      <dsp:spPr>
        <a:xfrm>
          <a:off x="4826595" y="1695657"/>
          <a:ext cx="338931" cy="1270992"/>
        </a:xfrm>
        <a:custGeom>
          <a:avLst/>
          <a:gdLst/>
          <a:ahLst/>
          <a:cxnLst/>
          <a:rect l="0" t="0" r="0" b="0"/>
          <a:pathLst>
            <a:path>
              <a:moveTo>
                <a:pt x="0" y="0"/>
              </a:moveTo>
              <a:lnTo>
                <a:pt x="0" y="1270992"/>
              </a:lnTo>
              <a:lnTo>
                <a:pt x="338931" y="1270992"/>
              </a:lnTo>
            </a:path>
          </a:pathLst>
        </a:custGeom>
        <a:noFill/>
        <a:ln w="22225" cap="rnd"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4EEC1C-494C-4A4C-9EA9-47B99EB098B8}">
      <dsp:nvSpPr>
        <dsp:cNvPr id="0" name=""/>
        <dsp:cNvSpPr/>
      </dsp:nvSpPr>
      <dsp:spPr>
        <a:xfrm>
          <a:off x="5165526" y="2119322"/>
          <a:ext cx="2711449" cy="1694656"/>
        </a:xfrm>
        <a:prstGeom prst="roundRect">
          <a:avLst>
            <a:gd name="adj" fmla="val 10000"/>
          </a:avLst>
        </a:prstGeom>
        <a:solidFill>
          <a:schemeClr val="dk2">
            <a:alpha val="90000"/>
            <a:tint val="40000"/>
            <a:hueOff val="0"/>
            <a:satOff val="0"/>
            <a:lumOff val="0"/>
            <a:alphaOff val="0"/>
          </a:schemeClr>
        </a:solidFill>
        <a:ln w="22225"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40640" rIns="60960" bIns="40640" numCol="1" spcCol="1270" anchor="ctr" anchorCtr="0">
          <a:noAutofit/>
        </a:bodyPr>
        <a:lstStyle/>
        <a:p>
          <a:pPr marL="0" lvl="0" indent="0" algn="ctr" defTabSz="1422400" latinLnBrk="1">
            <a:lnSpc>
              <a:spcPct val="90000"/>
            </a:lnSpc>
            <a:spcBef>
              <a:spcPct val="0"/>
            </a:spcBef>
            <a:spcAft>
              <a:spcPct val="35000"/>
            </a:spcAft>
            <a:buNone/>
          </a:pPr>
          <a:r>
            <a:rPr lang="en-US" altLang="ko-KR" sz="3200" kern="1200" dirty="0">
              <a:latin typeface="Abadi" panose="020B0604020104020204" pitchFamily="34" charset="0"/>
              <a:cs typeface="Arial" panose="020B0604020202020204" pitchFamily="34" charset="0"/>
            </a:rPr>
            <a:t>90% of private caregivers </a:t>
          </a:r>
          <a:endParaRPr lang="ko-KR" altLang="en-US" sz="3200" kern="1200" dirty="0">
            <a:latin typeface="Abadi" panose="020B0604020104020204" pitchFamily="34" charset="0"/>
            <a:cs typeface="Arial" panose="020B0604020202020204" pitchFamily="34" charset="0"/>
          </a:endParaRPr>
        </a:p>
      </dsp:txBody>
      <dsp:txXfrm>
        <a:off x="5215161" y="2168957"/>
        <a:ext cx="2612179" cy="1595386"/>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pPr rtl="0"/>
            <a:endParaRPr lang="en-US"/>
          </a:p>
        </p:txBody>
      </p:sp>
      <p:sp>
        <p:nvSpPr>
          <p:cNvPr id="3" name="날짜 개체 틀 2"/>
          <p:cNvSpPr>
            <a:spLocks noGrp="1"/>
          </p:cNvSpPr>
          <p:nvPr>
            <p:ph type="dt" sz="quarter" idx="1"/>
          </p:nvPr>
        </p:nvSpPr>
        <p:spPr>
          <a:xfrm>
            <a:off x="3884613" y="0"/>
            <a:ext cx="2971800" cy="499012"/>
          </a:xfrm>
          <a:prstGeom prst="rect">
            <a:avLst/>
          </a:prstGeom>
        </p:spPr>
        <p:txBody>
          <a:bodyPr vert="horz" lIns="91440" tIns="45720" rIns="91440" bIns="45720" rtlCol="0"/>
          <a:lstStyle>
            <a:lvl1pPr algn="r">
              <a:defRPr sz="1200"/>
            </a:lvl1pPr>
          </a:lstStyle>
          <a:p>
            <a:pPr rtl="0"/>
            <a:fld id="{73FBC770-403E-475E-A2E3-1C80C0FB0423}" type="datetime1">
              <a:rPr lang="ko-KR" altLang="en-US" smtClean="0"/>
              <a:t>2023-12-15</a:t>
            </a:fld>
            <a:endParaRPr lang="en-US"/>
          </a:p>
        </p:txBody>
      </p:sp>
      <p:sp>
        <p:nvSpPr>
          <p:cNvPr id="4" name="바닥글 개체 틀 3"/>
          <p:cNvSpPr>
            <a:spLocks noGrp="1"/>
          </p:cNvSpPr>
          <p:nvPr>
            <p:ph type="ftr" sz="quarter" idx="2"/>
          </p:nvPr>
        </p:nvSpPr>
        <p:spPr>
          <a:xfrm>
            <a:off x="0" y="9446678"/>
            <a:ext cx="2971800" cy="499011"/>
          </a:xfrm>
          <a:prstGeom prst="rect">
            <a:avLst/>
          </a:prstGeom>
        </p:spPr>
        <p:txBody>
          <a:bodyPr vert="horz" lIns="91440" tIns="45720" rIns="91440" bIns="45720" rtlCol="0" anchor="b"/>
          <a:lstStyle>
            <a:lvl1pPr algn="l">
              <a:defRPr sz="1200"/>
            </a:lvl1pPr>
          </a:lstStyle>
          <a:p>
            <a:pPr rtl="0"/>
            <a:endParaRPr lang="en-US"/>
          </a:p>
        </p:txBody>
      </p:sp>
      <p:sp>
        <p:nvSpPr>
          <p:cNvPr id="5" name="슬라이드 번호 개체 틀 4"/>
          <p:cNvSpPr>
            <a:spLocks noGrp="1"/>
          </p:cNvSpPr>
          <p:nvPr>
            <p:ph type="sldNum" sz="quarter" idx="3"/>
          </p:nvPr>
        </p:nvSpPr>
        <p:spPr>
          <a:xfrm>
            <a:off x="3884613" y="9446678"/>
            <a:ext cx="2971800" cy="499011"/>
          </a:xfrm>
          <a:prstGeom prst="rect">
            <a:avLst/>
          </a:prstGeom>
        </p:spPr>
        <p:txBody>
          <a:bodyPr vert="horz" lIns="91440" tIns="45720" rIns="91440" bIns="45720" rtlCol="0" anchor="b"/>
          <a:lstStyle>
            <a:lvl1pPr algn="r">
              <a:defRPr sz="1200"/>
            </a:lvl1pPr>
          </a:lstStyle>
          <a:p>
            <a:pPr rtl="0"/>
            <a:fld id="{A975D426-A9DD-4244-A2CE-1FB6623742C7}" type="slidenum">
              <a:rPr lang="en-US" smtClean="0"/>
              <a:t>‹#›</a:t>
            </a:fld>
            <a:endParaRPr lang="en-US"/>
          </a:p>
        </p:txBody>
      </p:sp>
    </p:spTree>
    <p:extLst>
      <p:ext uri="{BB962C8B-B14F-4D97-AF65-F5344CB8AC3E}">
        <p14:creationId xmlns:p14="http://schemas.microsoft.com/office/powerpoint/2010/main" val="882484457"/>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머리글 개체 틀 1"/>
          <p:cNvSpPr>
            <a:spLocks noGrp="1"/>
          </p:cNvSpPr>
          <p:nvPr>
            <p:ph type="hdr" sz="quarter"/>
          </p:nvPr>
        </p:nvSpPr>
        <p:spPr>
          <a:xfrm>
            <a:off x="0" y="0"/>
            <a:ext cx="2971800" cy="499012"/>
          </a:xfrm>
          <a:prstGeom prst="rect">
            <a:avLst/>
          </a:prstGeom>
        </p:spPr>
        <p:txBody>
          <a:bodyPr vert="horz" lIns="91440" tIns="45720" rIns="91440" bIns="45720" rtlCol="0"/>
          <a:lstStyle>
            <a:lvl1pPr algn="l">
              <a:defRPr sz="1200"/>
            </a:lvl1pPr>
          </a:lstStyle>
          <a:p>
            <a:pPr rtl="0"/>
            <a:endParaRPr lang="en-US"/>
          </a:p>
        </p:txBody>
      </p:sp>
      <p:sp>
        <p:nvSpPr>
          <p:cNvPr id="3" name="날짜 개체 틀 2"/>
          <p:cNvSpPr>
            <a:spLocks noGrp="1"/>
          </p:cNvSpPr>
          <p:nvPr>
            <p:ph type="dt" idx="1"/>
          </p:nvPr>
        </p:nvSpPr>
        <p:spPr>
          <a:xfrm>
            <a:off x="3884613" y="0"/>
            <a:ext cx="2971800" cy="499012"/>
          </a:xfrm>
          <a:prstGeom prst="rect">
            <a:avLst/>
          </a:prstGeom>
        </p:spPr>
        <p:txBody>
          <a:bodyPr vert="horz" lIns="91440" tIns="45720" rIns="91440" bIns="45720" rtlCol="0"/>
          <a:lstStyle>
            <a:lvl1pPr algn="r">
              <a:defRPr sz="1200"/>
            </a:lvl1pPr>
          </a:lstStyle>
          <a:p>
            <a:pPr rtl="0"/>
            <a:fld id="{B0DBFD7B-1402-401C-B286-54B893D03A4C}" type="datetime1">
              <a:rPr lang="ko-KR" altLang="en-US" smtClean="0"/>
              <a:t>2023-12-15</a:t>
            </a:fld>
            <a:endParaRPr lang="en-US"/>
          </a:p>
        </p:txBody>
      </p:sp>
      <p:sp>
        <p:nvSpPr>
          <p:cNvPr id="4" name="슬라이드 이미지 개체 틀 3"/>
          <p:cNvSpPr>
            <a:spLocks noGrp="1" noRot="1" noChangeAspect="1"/>
          </p:cNvSpPr>
          <p:nvPr>
            <p:ph type="sldImg" idx="2"/>
          </p:nvPr>
        </p:nvSpPr>
        <p:spPr>
          <a:xfrm>
            <a:off x="444500" y="1243013"/>
            <a:ext cx="5969000" cy="3357562"/>
          </a:xfrm>
          <a:prstGeom prst="rect">
            <a:avLst/>
          </a:prstGeom>
          <a:noFill/>
          <a:ln w="12700">
            <a:solidFill>
              <a:prstClr val="black"/>
            </a:solidFill>
          </a:ln>
        </p:spPr>
        <p:txBody>
          <a:bodyPr vert="horz" lIns="91440" tIns="45720" rIns="91440" bIns="45720" rtlCol="0" anchor="ctr"/>
          <a:lstStyle/>
          <a:p>
            <a:pPr rtl="0"/>
            <a:endParaRPr lang="en-US"/>
          </a:p>
        </p:txBody>
      </p:sp>
      <p:sp>
        <p:nvSpPr>
          <p:cNvPr id="5" name="슬라이드 노트 개체 틀 4"/>
          <p:cNvSpPr>
            <a:spLocks noGrp="1"/>
          </p:cNvSpPr>
          <p:nvPr>
            <p:ph type="body" sz="quarter" idx="3"/>
          </p:nvPr>
        </p:nvSpPr>
        <p:spPr>
          <a:xfrm>
            <a:off x="685800" y="4786362"/>
            <a:ext cx="5486400" cy="3916115"/>
          </a:xfrm>
          <a:prstGeom prst="rect">
            <a:avLst/>
          </a:prstGeom>
        </p:spPr>
        <p:txBody>
          <a:bodyPr vert="horz" lIns="91440" tIns="45720" rIns="91440" bIns="45720" rtlCol="0"/>
          <a:lstStyle/>
          <a:p>
            <a:pPr lvl="0" rtl="0"/>
            <a:r>
              <a:rPr lang="ko"/>
              <a:t>마스터 텍스트 스타일을 편집하려면 클릭하세요.</a:t>
            </a:r>
            <a:endParaRPr lang="en-US"/>
          </a:p>
          <a:p>
            <a:pPr lvl="1" rtl="0"/>
            <a:r>
              <a:rPr lang="ko"/>
              <a:t>둘째 수준</a:t>
            </a:r>
          </a:p>
          <a:p>
            <a:pPr lvl="2" rtl="0"/>
            <a:r>
              <a:rPr lang="ko"/>
              <a:t>셋째 수준</a:t>
            </a:r>
          </a:p>
          <a:p>
            <a:pPr lvl="3" rtl="0"/>
            <a:r>
              <a:rPr lang="ko"/>
              <a:t>넷째 수준</a:t>
            </a:r>
          </a:p>
          <a:p>
            <a:pPr lvl="4" rtl="0"/>
            <a:r>
              <a:rPr lang="ko"/>
              <a:t>다섯째 수준</a:t>
            </a:r>
            <a:endParaRPr lang="en-US"/>
          </a:p>
        </p:txBody>
      </p:sp>
      <p:sp>
        <p:nvSpPr>
          <p:cNvPr id="6" name="바닥글 개체 틀 5"/>
          <p:cNvSpPr>
            <a:spLocks noGrp="1"/>
          </p:cNvSpPr>
          <p:nvPr>
            <p:ph type="ftr" sz="quarter" idx="4"/>
          </p:nvPr>
        </p:nvSpPr>
        <p:spPr>
          <a:xfrm>
            <a:off x="0" y="9446678"/>
            <a:ext cx="2971800" cy="499011"/>
          </a:xfrm>
          <a:prstGeom prst="rect">
            <a:avLst/>
          </a:prstGeom>
        </p:spPr>
        <p:txBody>
          <a:bodyPr vert="horz" lIns="91440" tIns="45720" rIns="91440" bIns="45720" rtlCol="0" anchor="b"/>
          <a:lstStyle>
            <a:lvl1pPr algn="l">
              <a:defRPr sz="1200"/>
            </a:lvl1pPr>
          </a:lstStyle>
          <a:p>
            <a:pPr rtl="0"/>
            <a:endParaRPr lang="en-US"/>
          </a:p>
        </p:txBody>
      </p:sp>
      <p:sp>
        <p:nvSpPr>
          <p:cNvPr id="7" name="슬라이드 번호 개체 틀 6"/>
          <p:cNvSpPr>
            <a:spLocks noGrp="1"/>
          </p:cNvSpPr>
          <p:nvPr>
            <p:ph type="sldNum" sz="quarter" idx="5"/>
          </p:nvPr>
        </p:nvSpPr>
        <p:spPr>
          <a:xfrm>
            <a:off x="3884613" y="9446678"/>
            <a:ext cx="2971800" cy="499011"/>
          </a:xfrm>
          <a:prstGeom prst="rect">
            <a:avLst/>
          </a:prstGeom>
        </p:spPr>
        <p:txBody>
          <a:bodyPr vert="horz" lIns="91440" tIns="45720" rIns="91440" bIns="45720" rtlCol="0" anchor="b"/>
          <a:lstStyle>
            <a:lvl1pPr algn="r">
              <a:defRPr sz="1200"/>
            </a:lvl1pPr>
          </a:lstStyle>
          <a:p>
            <a:pPr rtl="0"/>
            <a:fld id="{01B41D33-19C8-4450-B3C5-BE83E9C8F0BC}" type="slidenum">
              <a:rPr lang="en-US" smtClean="0"/>
              <a:t>‹#›</a:t>
            </a:fld>
            <a:endParaRPr lang="en-US"/>
          </a:p>
        </p:txBody>
      </p:sp>
    </p:spTree>
    <p:extLst>
      <p:ext uri="{BB962C8B-B14F-4D97-AF65-F5344CB8AC3E}">
        <p14:creationId xmlns:p14="http://schemas.microsoft.com/office/powerpoint/2010/main" val="3571455252"/>
      </p:ext>
    </p:extLst>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a:t>
            </a:fld>
            <a:endParaRPr lang="en-US"/>
          </a:p>
        </p:txBody>
      </p:sp>
    </p:spTree>
    <p:extLst>
      <p:ext uri="{BB962C8B-B14F-4D97-AF65-F5344CB8AC3E}">
        <p14:creationId xmlns:p14="http://schemas.microsoft.com/office/powerpoint/2010/main" val="26992784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2023-12-16</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10</a:t>
            </a:fld>
            <a:endParaRPr lang="en-US"/>
          </a:p>
        </p:txBody>
      </p:sp>
    </p:spTree>
    <p:extLst>
      <p:ext uri="{BB962C8B-B14F-4D97-AF65-F5344CB8AC3E}">
        <p14:creationId xmlns:p14="http://schemas.microsoft.com/office/powerpoint/2010/main" val="7074375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11</a:t>
            </a:fld>
            <a:endParaRPr lang="en-US"/>
          </a:p>
        </p:txBody>
      </p:sp>
    </p:spTree>
    <p:extLst>
      <p:ext uri="{BB962C8B-B14F-4D97-AF65-F5344CB8AC3E}">
        <p14:creationId xmlns:p14="http://schemas.microsoft.com/office/powerpoint/2010/main" val="1221716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12</a:t>
            </a:fld>
            <a:endParaRPr lang="en-US"/>
          </a:p>
        </p:txBody>
      </p:sp>
    </p:spTree>
    <p:extLst>
      <p:ext uri="{BB962C8B-B14F-4D97-AF65-F5344CB8AC3E}">
        <p14:creationId xmlns:p14="http://schemas.microsoft.com/office/powerpoint/2010/main" val="22836655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13</a:t>
            </a:fld>
            <a:endParaRPr lang="en-US"/>
          </a:p>
        </p:txBody>
      </p:sp>
    </p:spTree>
    <p:extLst>
      <p:ext uri="{BB962C8B-B14F-4D97-AF65-F5344CB8AC3E}">
        <p14:creationId xmlns:p14="http://schemas.microsoft.com/office/powerpoint/2010/main" val="32801691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14</a:t>
            </a:fld>
            <a:endParaRPr lang="en-US"/>
          </a:p>
        </p:txBody>
      </p:sp>
    </p:spTree>
    <p:extLst>
      <p:ext uri="{BB962C8B-B14F-4D97-AF65-F5344CB8AC3E}">
        <p14:creationId xmlns:p14="http://schemas.microsoft.com/office/powerpoint/2010/main" val="40014349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15</a:t>
            </a:fld>
            <a:endParaRPr lang="en-US"/>
          </a:p>
        </p:txBody>
      </p:sp>
    </p:spTree>
    <p:extLst>
      <p:ext uri="{BB962C8B-B14F-4D97-AF65-F5344CB8AC3E}">
        <p14:creationId xmlns:p14="http://schemas.microsoft.com/office/powerpoint/2010/main" val="15930340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r>
              <a:rPr lang="en-US" altLang="ko-KR" dirty="0"/>
              <a:t>.</a:t>
            </a:r>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16</a:t>
            </a:fld>
            <a:endParaRPr lang="en-US"/>
          </a:p>
        </p:txBody>
      </p:sp>
    </p:spTree>
    <p:extLst>
      <p:ext uri="{BB962C8B-B14F-4D97-AF65-F5344CB8AC3E}">
        <p14:creationId xmlns:p14="http://schemas.microsoft.com/office/powerpoint/2010/main" val="23780629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17</a:t>
            </a:fld>
            <a:endParaRPr lang="en-US"/>
          </a:p>
        </p:txBody>
      </p:sp>
    </p:spTree>
    <p:extLst>
      <p:ext uri="{BB962C8B-B14F-4D97-AF65-F5344CB8AC3E}">
        <p14:creationId xmlns:p14="http://schemas.microsoft.com/office/powerpoint/2010/main" val="2981664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18</a:t>
            </a:fld>
            <a:endParaRPr lang="en-US"/>
          </a:p>
        </p:txBody>
      </p:sp>
    </p:spTree>
    <p:extLst>
      <p:ext uri="{BB962C8B-B14F-4D97-AF65-F5344CB8AC3E}">
        <p14:creationId xmlns:p14="http://schemas.microsoft.com/office/powerpoint/2010/main" val="238524216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0"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2023-12-16</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19</a:t>
            </a:fld>
            <a:endParaRPr lang="en-US"/>
          </a:p>
        </p:txBody>
      </p:sp>
    </p:spTree>
    <p:extLst>
      <p:ext uri="{BB962C8B-B14F-4D97-AF65-F5344CB8AC3E}">
        <p14:creationId xmlns:p14="http://schemas.microsoft.com/office/powerpoint/2010/main" val="22409726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a:t>
            </a:fld>
            <a:endParaRPr lang="en-US"/>
          </a:p>
        </p:txBody>
      </p:sp>
    </p:spTree>
    <p:extLst>
      <p:ext uri="{BB962C8B-B14F-4D97-AF65-F5344CB8AC3E}">
        <p14:creationId xmlns:p14="http://schemas.microsoft.com/office/powerpoint/2010/main" val="38025075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20</a:t>
            </a:fld>
            <a:endParaRPr lang="en-US"/>
          </a:p>
        </p:txBody>
      </p:sp>
    </p:spTree>
    <p:extLst>
      <p:ext uri="{BB962C8B-B14F-4D97-AF65-F5344CB8AC3E}">
        <p14:creationId xmlns:p14="http://schemas.microsoft.com/office/powerpoint/2010/main" val="319755775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2023-12-16</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21</a:t>
            </a:fld>
            <a:endParaRPr lang="en-US"/>
          </a:p>
        </p:txBody>
      </p:sp>
    </p:spTree>
    <p:extLst>
      <p:ext uri="{BB962C8B-B14F-4D97-AF65-F5344CB8AC3E}">
        <p14:creationId xmlns:p14="http://schemas.microsoft.com/office/powerpoint/2010/main" val="291298688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22</a:t>
            </a:fld>
            <a:endParaRPr lang="en-US"/>
          </a:p>
        </p:txBody>
      </p:sp>
    </p:spTree>
    <p:extLst>
      <p:ext uri="{BB962C8B-B14F-4D97-AF65-F5344CB8AC3E}">
        <p14:creationId xmlns:p14="http://schemas.microsoft.com/office/powerpoint/2010/main" val="17428214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23</a:t>
            </a:fld>
            <a:endParaRPr lang="en-US"/>
          </a:p>
        </p:txBody>
      </p:sp>
    </p:spTree>
    <p:extLst>
      <p:ext uri="{BB962C8B-B14F-4D97-AF65-F5344CB8AC3E}">
        <p14:creationId xmlns:p14="http://schemas.microsoft.com/office/powerpoint/2010/main" val="404110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24</a:t>
            </a:fld>
            <a:endParaRPr lang="en-US"/>
          </a:p>
        </p:txBody>
      </p:sp>
    </p:spTree>
    <p:extLst>
      <p:ext uri="{BB962C8B-B14F-4D97-AF65-F5344CB8AC3E}">
        <p14:creationId xmlns:p14="http://schemas.microsoft.com/office/powerpoint/2010/main" val="29794947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25</a:t>
            </a:fld>
            <a:endParaRPr lang="en-US"/>
          </a:p>
        </p:txBody>
      </p:sp>
    </p:spTree>
    <p:extLst>
      <p:ext uri="{BB962C8B-B14F-4D97-AF65-F5344CB8AC3E}">
        <p14:creationId xmlns:p14="http://schemas.microsoft.com/office/powerpoint/2010/main" val="2432834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0"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26</a:t>
            </a:fld>
            <a:endParaRPr lang="en-US"/>
          </a:p>
        </p:txBody>
      </p:sp>
    </p:spTree>
    <p:extLst>
      <p:ext uri="{BB962C8B-B14F-4D97-AF65-F5344CB8AC3E}">
        <p14:creationId xmlns:p14="http://schemas.microsoft.com/office/powerpoint/2010/main" val="36080758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b="0"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27</a:t>
            </a:fld>
            <a:endParaRPr lang="en-US"/>
          </a:p>
        </p:txBody>
      </p:sp>
    </p:spTree>
    <p:extLst>
      <p:ext uri="{BB962C8B-B14F-4D97-AF65-F5344CB8AC3E}">
        <p14:creationId xmlns:p14="http://schemas.microsoft.com/office/powerpoint/2010/main" val="115150345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2023-12-16</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28</a:t>
            </a:fld>
            <a:endParaRPr lang="en-US"/>
          </a:p>
        </p:txBody>
      </p:sp>
    </p:spTree>
    <p:extLst>
      <p:ext uri="{BB962C8B-B14F-4D97-AF65-F5344CB8AC3E}">
        <p14:creationId xmlns:p14="http://schemas.microsoft.com/office/powerpoint/2010/main" val="147494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29</a:t>
            </a:fld>
            <a:endParaRPr lang="en-US"/>
          </a:p>
        </p:txBody>
      </p:sp>
    </p:spTree>
    <p:extLst>
      <p:ext uri="{BB962C8B-B14F-4D97-AF65-F5344CB8AC3E}">
        <p14:creationId xmlns:p14="http://schemas.microsoft.com/office/powerpoint/2010/main" val="35149150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a:t>
            </a:fld>
            <a:endParaRPr lang="en-US"/>
          </a:p>
        </p:txBody>
      </p:sp>
    </p:spTree>
    <p:extLst>
      <p:ext uri="{BB962C8B-B14F-4D97-AF65-F5344CB8AC3E}">
        <p14:creationId xmlns:p14="http://schemas.microsoft.com/office/powerpoint/2010/main" val="16618430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30</a:t>
            </a:fld>
            <a:endParaRPr lang="en-US"/>
          </a:p>
        </p:txBody>
      </p:sp>
    </p:spTree>
    <p:extLst>
      <p:ext uri="{BB962C8B-B14F-4D97-AF65-F5344CB8AC3E}">
        <p14:creationId xmlns:p14="http://schemas.microsoft.com/office/powerpoint/2010/main" val="4288677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0"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31</a:t>
            </a:fld>
            <a:endParaRPr lang="en-US"/>
          </a:p>
        </p:txBody>
      </p:sp>
    </p:spTree>
    <p:extLst>
      <p:ext uri="{BB962C8B-B14F-4D97-AF65-F5344CB8AC3E}">
        <p14:creationId xmlns:p14="http://schemas.microsoft.com/office/powerpoint/2010/main" val="151647956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2023-12-16</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32</a:t>
            </a:fld>
            <a:endParaRPr lang="en-US"/>
          </a:p>
        </p:txBody>
      </p:sp>
    </p:spTree>
    <p:extLst>
      <p:ext uri="{BB962C8B-B14F-4D97-AF65-F5344CB8AC3E}">
        <p14:creationId xmlns:p14="http://schemas.microsoft.com/office/powerpoint/2010/main" val="3152591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sz="2000" b="1" dirty="0">
              <a:latin typeface="Arial" panose="020B0604020202020204" pitchFamily="34" charset="0"/>
              <a:ea typeface="맑은 고딕" panose="020B0503020000020004" pitchFamily="50" charset="-127"/>
              <a:cs typeface="Arial" panose="020B0604020202020204" pitchFamily="34" charset="0"/>
            </a:endParaRPr>
          </a:p>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33</a:t>
            </a:fld>
            <a:endParaRPr lang="en-US"/>
          </a:p>
        </p:txBody>
      </p:sp>
    </p:spTree>
    <p:extLst>
      <p:ext uri="{BB962C8B-B14F-4D97-AF65-F5344CB8AC3E}">
        <p14:creationId xmlns:p14="http://schemas.microsoft.com/office/powerpoint/2010/main" val="30738738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34</a:t>
            </a:fld>
            <a:endParaRPr lang="en-US"/>
          </a:p>
        </p:txBody>
      </p:sp>
    </p:spTree>
    <p:extLst>
      <p:ext uri="{BB962C8B-B14F-4D97-AF65-F5344CB8AC3E}">
        <p14:creationId xmlns:p14="http://schemas.microsoft.com/office/powerpoint/2010/main" val="9899743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0"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35</a:t>
            </a:fld>
            <a:endParaRPr lang="en-US"/>
          </a:p>
        </p:txBody>
      </p:sp>
    </p:spTree>
    <p:extLst>
      <p:ext uri="{BB962C8B-B14F-4D97-AF65-F5344CB8AC3E}">
        <p14:creationId xmlns:p14="http://schemas.microsoft.com/office/powerpoint/2010/main" val="377305458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36</a:t>
            </a:fld>
            <a:endParaRPr lang="en-US"/>
          </a:p>
        </p:txBody>
      </p:sp>
    </p:spTree>
    <p:extLst>
      <p:ext uri="{BB962C8B-B14F-4D97-AF65-F5344CB8AC3E}">
        <p14:creationId xmlns:p14="http://schemas.microsoft.com/office/powerpoint/2010/main" val="112624322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b="0" i="0" dirty="0">
              <a:solidFill>
                <a:srgbClr val="666666"/>
              </a:solidFill>
              <a:effectLst/>
              <a:latin typeface="notokr-regular"/>
            </a:endParaRPr>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37</a:t>
            </a:fld>
            <a:endParaRPr lang="en-US"/>
          </a:p>
        </p:txBody>
      </p:sp>
    </p:spTree>
    <p:extLst>
      <p:ext uri="{BB962C8B-B14F-4D97-AF65-F5344CB8AC3E}">
        <p14:creationId xmlns:p14="http://schemas.microsoft.com/office/powerpoint/2010/main" val="111989271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38</a:t>
            </a:fld>
            <a:endParaRPr lang="en-US"/>
          </a:p>
        </p:txBody>
      </p:sp>
    </p:spTree>
    <p:extLst>
      <p:ext uri="{BB962C8B-B14F-4D97-AF65-F5344CB8AC3E}">
        <p14:creationId xmlns:p14="http://schemas.microsoft.com/office/powerpoint/2010/main" val="8737353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39</a:t>
            </a:fld>
            <a:endParaRPr lang="en-US"/>
          </a:p>
        </p:txBody>
      </p:sp>
    </p:spTree>
    <p:extLst>
      <p:ext uri="{BB962C8B-B14F-4D97-AF65-F5344CB8AC3E}">
        <p14:creationId xmlns:p14="http://schemas.microsoft.com/office/powerpoint/2010/main" val="15254417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4</a:t>
            </a:fld>
            <a:endParaRPr lang="en-US"/>
          </a:p>
        </p:txBody>
      </p:sp>
    </p:spTree>
    <p:extLst>
      <p:ext uri="{BB962C8B-B14F-4D97-AF65-F5344CB8AC3E}">
        <p14:creationId xmlns:p14="http://schemas.microsoft.com/office/powerpoint/2010/main" val="268260934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0"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2023-12-16</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40</a:t>
            </a:fld>
            <a:endParaRPr lang="en-US"/>
          </a:p>
        </p:txBody>
      </p:sp>
    </p:spTree>
    <p:extLst>
      <p:ext uri="{BB962C8B-B14F-4D97-AF65-F5344CB8AC3E}">
        <p14:creationId xmlns:p14="http://schemas.microsoft.com/office/powerpoint/2010/main" val="329243065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en-US" altLang="ko-KR"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41</a:t>
            </a:fld>
            <a:endParaRPr lang="en-US"/>
          </a:p>
        </p:txBody>
      </p:sp>
    </p:spTree>
    <p:extLst>
      <p:ext uri="{BB962C8B-B14F-4D97-AF65-F5344CB8AC3E}">
        <p14:creationId xmlns:p14="http://schemas.microsoft.com/office/powerpoint/2010/main" val="17047621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2023-12-16</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42</a:t>
            </a:fld>
            <a:endParaRPr lang="en-US"/>
          </a:p>
        </p:txBody>
      </p:sp>
    </p:spTree>
    <p:extLst>
      <p:ext uri="{BB962C8B-B14F-4D97-AF65-F5344CB8AC3E}">
        <p14:creationId xmlns:p14="http://schemas.microsoft.com/office/powerpoint/2010/main" val="12664426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43</a:t>
            </a:fld>
            <a:endParaRPr lang="en-US"/>
          </a:p>
        </p:txBody>
      </p:sp>
    </p:spTree>
    <p:extLst>
      <p:ext uri="{BB962C8B-B14F-4D97-AF65-F5344CB8AC3E}">
        <p14:creationId xmlns:p14="http://schemas.microsoft.com/office/powerpoint/2010/main" val="149520020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pPr algn="l"/>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44</a:t>
            </a:fld>
            <a:endParaRPr lang="en-US"/>
          </a:p>
        </p:txBody>
      </p:sp>
    </p:spTree>
    <p:extLst>
      <p:ext uri="{BB962C8B-B14F-4D97-AF65-F5344CB8AC3E}">
        <p14:creationId xmlns:p14="http://schemas.microsoft.com/office/powerpoint/2010/main" val="2367383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45</a:t>
            </a:fld>
            <a:endParaRPr lang="en-US"/>
          </a:p>
        </p:txBody>
      </p:sp>
    </p:spTree>
    <p:extLst>
      <p:ext uri="{BB962C8B-B14F-4D97-AF65-F5344CB8AC3E}">
        <p14:creationId xmlns:p14="http://schemas.microsoft.com/office/powerpoint/2010/main" val="6899229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5</a:t>
            </a:fld>
            <a:endParaRPr lang="en-US"/>
          </a:p>
        </p:txBody>
      </p:sp>
    </p:spTree>
    <p:extLst>
      <p:ext uri="{BB962C8B-B14F-4D97-AF65-F5344CB8AC3E}">
        <p14:creationId xmlns:p14="http://schemas.microsoft.com/office/powerpoint/2010/main" val="3953018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6</a:t>
            </a:fld>
            <a:endParaRPr lang="en-US"/>
          </a:p>
        </p:txBody>
      </p:sp>
    </p:spTree>
    <p:extLst>
      <p:ext uri="{BB962C8B-B14F-4D97-AF65-F5344CB8AC3E}">
        <p14:creationId xmlns:p14="http://schemas.microsoft.com/office/powerpoint/2010/main" val="782168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7</a:t>
            </a:fld>
            <a:endParaRPr lang="en-US"/>
          </a:p>
        </p:txBody>
      </p:sp>
    </p:spTree>
    <p:extLst>
      <p:ext uri="{BB962C8B-B14F-4D97-AF65-F5344CB8AC3E}">
        <p14:creationId xmlns:p14="http://schemas.microsoft.com/office/powerpoint/2010/main" val="1185643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8</a:t>
            </a:fld>
            <a:endParaRPr lang="en-US"/>
          </a:p>
        </p:txBody>
      </p:sp>
    </p:spTree>
    <p:extLst>
      <p:ext uri="{BB962C8B-B14F-4D97-AF65-F5344CB8AC3E}">
        <p14:creationId xmlns:p14="http://schemas.microsoft.com/office/powerpoint/2010/main" val="28440768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슬라이드 이미지 개체 틀 1"/>
          <p:cNvSpPr>
            <a:spLocks noGrp="1" noRot="1" noChangeAspect="1"/>
          </p:cNvSpPr>
          <p:nvPr>
            <p:ph type="sldImg"/>
          </p:nvPr>
        </p:nvSpPr>
        <p:spPr/>
      </p:sp>
      <p:sp>
        <p:nvSpPr>
          <p:cNvPr id="3" name="슬라이드 노트 개체 틀 2"/>
          <p:cNvSpPr>
            <a:spLocks noGrp="1"/>
          </p:cNvSpPr>
          <p:nvPr>
            <p:ph type="body" idx="1"/>
          </p:nvPr>
        </p:nvSpPr>
        <p:spPr/>
        <p:txBody>
          <a:bodyPr/>
          <a:lstStyle/>
          <a:p>
            <a:endParaRPr lang="ko-KR" altLang="en-US" b="0" dirty="0"/>
          </a:p>
        </p:txBody>
      </p:sp>
      <p:sp>
        <p:nvSpPr>
          <p:cNvPr id="4" name="날짜 개체 틀 3"/>
          <p:cNvSpPr>
            <a:spLocks noGrp="1"/>
          </p:cNvSpPr>
          <p:nvPr>
            <p:ph type="dt" idx="1"/>
          </p:nvPr>
        </p:nvSpPr>
        <p:spPr/>
        <p:txBody>
          <a:bodyPr/>
          <a:lstStyle/>
          <a:p>
            <a:pPr rtl="0"/>
            <a:fld id="{B0DBFD7B-1402-401C-B286-54B893D03A4C}" type="datetime1">
              <a:rPr lang="ko-KR" altLang="en-US" smtClean="0"/>
              <a:t>2023-12-15</a:t>
            </a:fld>
            <a:endParaRPr lang="en-US"/>
          </a:p>
        </p:txBody>
      </p:sp>
      <p:sp>
        <p:nvSpPr>
          <p:cNvPr id="5" name="슬라이드 번호 개체 틀 4"/>
          <p:cNvSpPr>
            <a:spLocks noGrp="1"/>
          </p:cNvSpPr>
          <p:nvPr>
            <p:ph type="sldNum" sz="quarter" idx="5"/>
          </p:nvPr>
        </p:nvSpPr>
        <p:spPr/>
        <p:txBody>
          <a:bodyPr/>
          <a:lstStyle/>
          <a:p>
            <a:pPr rtl="0"/>
            <a:fld id="{01B41D33-19C8-4450-B3C5-BE83E9C8F0BC}" type="slidenum">
              <a:rPr lang="en-US" smtClean="0"/>
              <a:t>9</a:t>
            </a:fld>
            <a:endParaRPr lang="en-US"/>
          </a:p>
        </p:txBody>
      </p:sp>
    </p:spTree>
    <p:extLst>
      <p:ext uri="{BB962C8B-B14F-4D97-AF65-F5344CB8AC3E}">
        <p14:creationId xmlns:p14="http://schemas.microsoft.com/office/powerpoint/2010/main" val="16770796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7" name="직사각형 6"/>
          <p:cNvSpPr/>
          <p:nvPr/>
        </p:nvSpPr>
        <p:spPr>
          <a:xfrm>
            <a:off x="446534" y="3085764"/>
            <a:ext cx="11298932" cy="3338149"/>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제목 1"/>
          <p:cNvSpPr>
            <a:spLocks noGrp="1"/>
          </p:cNvSpPr>
          <p:nvPr>
            <p:ph type="ctrTitle"/>
          </p:nvPr>
        </p:nvSpPr>
        <p:spPr>
          <a:xfrm>
            <a:off x="581191" y="1020431"/>
            <a:ext cx="10993549" cy="1475013"/>
          </a:xfrm>
          <a:effectLst/>
        </p:spPr>
        <p:txBody>
          <a:bodyPr rtlCol="0" anchor="b">
            <a:normAutofit/>
          </a:bodyPr>
          <a:lstStyle>
            <a:lvl1pPr>
              <a:defRPr sz="3600">
                <a:solidFill>
                  <a:schemeClr val="tx1">
                    <a:lumMod val="75000"/>
                    <a:lumOff val="25000"/>
                  </a:schemeClr>
                </a:solidFill>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부제목 2"/>
          <p:cNvSpPr>
            <a:spLocks noGrp="1"/>
          </p:cNvSpPr>
          <p:nvPr>
            <p:ph type="subTitle" idx="1"/>
          </p:nvPr>
        </p:nvSpPr>
        <p:spPr>
          <a:xfrm>
            <a:off x="581194" y="2495445"/>
            <a:ext cx="10993546" cy="590321"/>
          </a:xfrm>
        </p:spPr>
        <p:txBody>
          <a:bodyPr rtlCol="0" anchor="t">
            <a:normAutofit/>
          </a:bodyPr>
          <a:lstStyle>
            <a:lvl1pPr marL="0" indent="0" algn="l">
              <a:buNone/>
              <a:defRPr sz="1600" cap="all">
                <a:solidFill>
                  <a:schemeClr val="accent1"/>
                </a:solidFill>
                <a:latin typeface="Malgun Gothic" panose="020B0503020000020004" pitchFamily="50" charset="-127"/>
                <a:ea typeface="Malgun Gothic" panose="020B0503020000020004" pitchFamily="50" charset="-127"/>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ko-KR" altLang="en-US"/>
              <a:t>클릭하여 마스터 부제목 스타일 편집</a:t>
            </a:r>
            <a:endParaRPr lang="en-US" dirty="0"/>
          </a:p>
        </p:txBody>
      </p:sp>
      <p:sp>
        <p:nvSpPr>
          <p:cNvPr id="8" name="날짜 개체 틀 7">
            <a:extLst>
              <a:ext uri="{FF2B5EF4-FFF2-40B4-BE49-F238E27FC236}">
                <a16:creationId xmlns:a16="http://schemas.microsoft.com/office/drawing/2014/main" id="{7FA0ACE7-29A8-47D3-A7D9-257B711D8023}"/>
              </a:ext>
            </a:extLst>
          </p:cNvPr>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B16F60C3-5F0E-4C74-8A10-3C6342DF72CE}" type="datetime1">
              <a:rPr lang="ko-KR" altLang="en-US" smtClean="0"/>
              <a:t>2023-12-15</a:t>
            </a:fld>
            <a:endParaRPr lang="en-US" dirty="0"/>
          </a:p>
        </p:txBody>
      </p:sp>
      <p:sp>
        <p:nvSpPr>
          <p:cNvPr id="9" name="바닥글 개체 틀 8">
            <a:extLst>
              <a:ext uri="{FF2B5EF4-FFF2-40B4-BE49-F238E27FC236}">
                <a16:creationId xmlns:a16="http://schemas.microsoft.com/office/drawing/2014/main" id="{DEC604B9-52E9-4810-8359-47206518D038}"/>
              </a:ext>
            </a:extLst>
          </p:cNvPr>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10" name="슬라이드 번호 개체 틀 9">
            <a:extLst>
              <a:ext uri="{FF2B5EF4-FFF2-40B4-BE49-F238E27FC236}">
                <a16:creationId xmlns:a16="http://schemas.microsoft.com/office/drawing/2014/main" id="{5898A89F-CA25-400F-B05A-AECBF2517E4F}"/>
              </a:ext>
            </a:extLst>
          </p:cNvPr>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4900175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제목 및 세로 텍스트">
    <p:spTree>
      <p:nvGrpSpPr>
        <p:cNvPr id="1" name=""/>
        <p:cNvGrpSpPr/>
        <p:nvPr/>
      </p:nvGrpSpPr>
      <p:grpSpPr>
        <a:xfrm>
          <a:off x="0" y="0"/>
          <a:ext cx="0" cy="0"/>
          <a:chOff x="0" y="0"/>
          <a:chExt cx="0" cy="0"/>
        </a:xfrm>
      </p:grpSpPr>
      <p:sp>
        <p:nvSpPr>
          <p:cNvPr id="9" name="제목 1"/>
          <p:cNvSpPr>
            <a:spLocks noGrp="1"/>
          </p:cNvSpPr>
          <p:nvPr>
            <p:ph type="title"/>
          </p:nvPr>
        </p:nvSpPr>
        <p:spPr>
          <a:xfrm>
            <a:off x="581192" y="702156"/>
            <a:ext cx="11029616" cy="1013800"/>
          </a:xfrm>
        </p:spPr>
        <p:txBody>
          <a:bodyPr rtlCol="0"/>
          <a:lstStyle>
            <a:lvl1pPr>
              <a:defRPr>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세로 텍스트 개체 틀 2"/>
          <p:cNvSpPr>
            <a:spLocks noGrp="1"/>
          </p:cNvSpPr>
          <p:nvPr>
            <p:ph type="body" orient="vert" idx="1"/>
          </p:nvPr>
        </p:nvSpPr>
        <p:spPr/>
        <p:txBody>
          <a:bodyPr vert="eaVert" rtlCol="0" anchor="t"/>
          <a:lstStyle>
            <a:lvl1pPr algn="l">
              <a:defRPr>
                <a:latin typeface="Malgun Gothic" panose="020B0503020000020004" pitchFamily="50" charset="-127"/>
                <a:ea typeface="Malgun Gothic" panose="020B0503020000020004" pitchFamily="50" charset="-127"/>
              </a:defRPr>
            </a:lvl1pPr>
            <a:lvl2pPr algn="l">
              <a:defRPr>
                <a:latin typeface="Malgun Gothic" panose="020B0503020000020004" pitchFamily="50" charset="-127"/>
                <a:ea typeface="Malgun Gothic" panose="020B0503020000020004" pitchFamily="50" charset="-127"/>
              </a:defRPr>
            </a:lvl2pPr>
            <a:lvl3pPr algn="l">
              <a:defRPr>
                <a:latin typeface="Malgun Gothic" panose="020B0503020000020004" pitchFamily="50" charset="-127"/>
                <a:ea typeface="Malgun Gothic" panose="020B0503020000020004" pitchFamily="50" charset="-127"/>
              </a:defRPr>
            </a:lvl3pPr>
            <a:lvl4pPr algn="l">
              <a:defRPr>
                <a:latin typeface="Malgun Gothic" panose="020B0503020000020004" pitchFamily="50" charset="-127"/>
                <a:ea typeface="Malgun Gothic" panose="020B0503020000020004" pitchFamily="50" charset="-127"/>
              </a:defRPr>
            </a:lvl4pPr>
            <a:lvl5pPr algn="l">
              <a:defRPr>
                <a:latin typeface="Malgun Gothic" panose="020B0503020000020004" pitchFamily="50" charset="-127"/>
                <a:ea typeface="Malgun Gothic" panose="020B0503020000020004" pitchFamily="50" charset="-127"/>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4" name="날짜 개체 틀 3"/>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52D5A49B-9191-4DEB-A0F8-7CA9C61B9C19}" type="datetime1">
              <a:rPr lang="ko-KR" altLang="en-US" smtClean="0"/>
              <a:t>2023-12-15</a:t>
            </a:fld>
            <a:endParaRPr lang="en-US" dirty="0"/>
          </a:p>
        </p:txBody>
      </p:sp>
      <p:sp>
        <p:nvSpPr>
          <p:cNvPr id="5" name="바닥글 개체 틀 4"/>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6" name="슬라이드 번호 개체 틀 5"/>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83591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세로 제목 및 텍스트">
    <p:spTree>
      <p:nvGrpSpPr>
        <p:cNvPr id="1" name=""/>
        <p:cNvGrpSpPr/>
        <p:nvPr/>
      </p:nvGrpSpPr>
      <p:grpSpPr>
        <a:xfrm>
          <a:off x="0" y="0"/>
          <a:ext cx="0" cy="0"/>
          <a:chOff x="0" y="0"/>
          <a:chExt cx="0" cy="0"/>
        </a:xfrm>
      </p:grpSpPr>
      <p:sp>
        <p:nvSpPr>
          <p:cNvPr id="7" name="직사각형 6"/>
          <p:cNvSpPr>
            <a:spLocks noChangeAspect="1"/>
          </p:cNvSpPr>
          <p:nvPr/>
        </p:nvSpPr>
        <p:spPr>
          <a:xfrm>
            <a:off x="8058151" y="599725"/>
            <a:ext cx="3687316" cy="5816950"/>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세로 제목 1"/>
          <p:cNvSpPr>
            <a:spLocks noGrp="1"/>
          </p:cNvSpPr>
          <p:nvPr>
            <p:ph type="title" orient="vert"/>
          </p:nvPr>
        </p:nvSpPr>
        <p:spPr>
          <a:xfrm>
            <a:off x="8204200" y="863600"/>
            <a:ext cx="3124200" cy="4807326"/>
          </a:xfrm>
        </p:spPr>
        <p:txBody>
          <a:bodyPr vert="eaVert" rtlCol="0" anchor="ctr"/>
          <a:lstStyle>
            <a:lvl1pPr>
              <a:defRPr>
                <a:solidFill>
                  <a:srgbClr val="FFFFFF"/>
                </a:solidFill>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세로 텍스트 개체 틀 2"/>
          <p:cNvSpPr>
            <a:spLocks noGrp="1"/>
          </p:cNvSpPr>
          <p:nvPr>
            <p:ph type="body" orient="vert" idx="1"/>
          </p:nvPr>
        </p:nvSpPr>
        <p:spPr>
          <a:xfrm>
            <a:off x="774923" y="863600"/>
            <a:ext cx="7161625" cy="4807326"/>
          </a:xfrm>
        </p:spPr>
        <p:txBody>
          <a:bodyPr vert="eaVert" rtlCol="0" anchor="t"/>
          <a:lstStyle>
            <a:lvl1pPr>
              <a:defRPr>
                <a:latin typeface="Malgun Gothic" panose="020B0503020000020004" pitchFamily="50" charset="-127"/>
                <a:ea typeface="Malgun Gothic" panose="020B0503020000020004" pitchFamily="50" charset="-127"/>
              </a:defRPr>
            </a:lvl1pPr>
            <a:lvl2pPr>
              <a:defRPr>
                <a:latin typeface="Malgun Gothic" panose="020B0503020000020004" pitchFamily="50" charset="-127"/>
                <a:ea typeface="Malgun Gothic" panose="020B0503020000020004" pitchFamily="50" charset="-127"/>
              </a:defRPr>
            </a:lvl2pPr>
            <a:lvl3pPr>
              <a:defRPr>
                <a:latin typeface="Malgun Gothic" panose="020B0503020000020004" pitchFamily="50" charset="-127"/>
                <a:ea typeface="Malgun Gothic" panose="020B0503020000020004" pitchFamily="50" charset="-127"/>
              </a:defRPr>
            </a:lvl3pPr>
            <a:lvl4pPr>
              <a:defRPr>
                <a:latin typeface="Malgun Gothic" panose="020B0503020000020004" pitchFamily="50" charset="-127"/>
                <a:ea typeface="Malgun Gothic" panose="020B0503020000020004" pitchFamily="50" charset="-127"/>
              </a:defRPr>
            </a:lvl4pPr>
            <a:lvl5pPr>
              <a:defRPr>
                <a:latin typeface="Malgun Gothic" panose="020B0503020000020004" pitchFamily="50" charset="-127"/>
                <a:ea typeface="Malgun Gothic" panose="020B0503020000020004" pitchFamily="50" charset="-127"/>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8" name="직사각형 7">
            <a:extLst>
              <a:ext uri="{FF2B5EF4-FFF2-40B4-BE49-F238E27FC236}">
                <a16:creationId xmlns:a16="http://schemas.microsoft.com/office/drawing/2014/main" id="{F6423B97-A5D4-47B9-8861-73B3707A04CF}"/>
              </a:ext>
            </a:extLst>
          </p:cNvPr>
          <p:cNvSpPr/>
          <p:nvPr/>
        </p:nvSpPr>
        <p:spPr>
          <a:xfrm>
            <a:off x="446534" y="457200"/>
            <a:ext cx="3703320" cy="94997"/>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9" name="직사각형 8">
            <a:extLst>
              <a:ext uri="{FF2B5EF4-FFF2-40B4-BE49-F238E27FC236}">
                <a16:creationId xmlns:a16="http://schemas.microsoft.com/office/drawing/2014/main" id="{1AEC0421-37B4-4481-A10D-69FDF5EC7909}"/>
              </a:ext>
            </a:extLst>
          </p:cNvPr>
          <p:cNvSpPr/>
          <p:nvPr/>
        </p:nvSpPr>
        <p:spPr>
          <a:xfrm>
            <a:off x="8042147" y="453643"/>
            <a:ext cx="3703320" cy="98554"/>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직사각형 9">
            <a:extLst>
              <a:ext uri="{FF2B5EF4-FFF2-40B4-BE49-F238E27FC236}">
                <a16:creationId xmlns:a16="http://schemas.microsoft.com/office/drawing/2014/main" id="{5F7265B5-9F97-4F1E-99E9-74F7B7E62337}"/>
              </a:ext>
            </a:extLst>
          </p:cNvPr>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1" name="날짜 개체 틀 10">
            <a:extLst>
              <a:ext uri="{FF2B5EF4-FFF2-40B4-BE49-F238E27FC236}">
                <a16:creationId xmlns:a16="http://schemas.microsoft.com/office/drawing/2014/main" id="{5C74A470-3BD3-4F33-80E5-67E6E87FCBE7}"/>
              </a:ext>
            </a:extLst>
          </p:cNvPr>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0083EC3D-47E3-4D28-BD42-E64EB1B25696}" type="datetime1">
              <a:rPr lang="ko-KR" altLang="en-US" smtClean="0"/>
              <a:t>2023-12-15</a:t>
            </a:fld>
            <a:endParaRPr lang="en-US" dirty="0"/>
          </a:p>
        </p:txBody>
      </p:sp>
      <p:sp>
        <p:nvSpPr>
          <p:cNvPr id="12" name="바닥글 개체 틀 11">
            <a:extLst>
              <a:ext uri="{FF2B5EF4-FFF2-40B4-BE49-F238E27FC236}">
                <a16:creationId xmlns:a16="http://schemas.microsoft.com/office/drawing/2014/main" id="{9A3A30BA-DB50-4D7D-BCDE-17D20FB354DF}"/>
              </a:ext>
            </a:extLst>
          </p:cNvPr>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13" name="슬라이드 번호 개체 틀 12">
            <a:extLst>
              <a:ext uri="{FF2B5EF4-FFF2-40B4-BE49-F238E27FC236}">
                <a16:creationId xmlns:a16="http://schemas.microsoft.com/office/drawing/2014/main" id="{76FF9E58-C0B2-436B-A21C-DB45A00D6515}"/>
              </a:ext>
            </a:extLst>
          </p:cNvPr>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388849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581192" y="702156"/>
            <a:ext cx="11029616" cy="1188720"/>
          </a:xfrm>
        </p:spPr>
        <p:txBody>
          <a:bodyPr rtlCol="0"/>
          <a:lstStyle>
            <a:lvl1pPr>
              <a:defRPr>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내용 개체 틀 2"/>
          <p:cNvSpPr>
            <a:spLocks noGrp="1"/>
          </p:cNvSpPr>
          <p:nvPr>
            <p:ph idx="1"/>
          </p:nvPr>
        </p:nvSpPr>
        <p:spPr>
          <a:xfrm>
            <a:off x="581192" y="2340864"/>
            <a:ext cx="11029615" cy="3634486"/>
          </a:xfrm>
        </p:spPr>
        <p:txBody>
          <a:bodyPr rtlCol="0"/>
          <a:lstStyle>
            <a:lvl1pPr>
              <a:defRPr>
                <a:latin typeface="Malgun Gothic" panose="020B0503020000020004" pitchFamily="50" charset="-127"/>
                <a:ea typeface="Malgun Gothic" panose="020B0503020000020004" pitchFamily="50" charset="-127"/>
              </a:defRPr>
            </a:lvl1pPr>
            <a:lvl2pPr>
              <a:defRPr>
                <a:latin typeface="Malgun Gothic" panose="020B0503020000020004" pitchFamily="50" charset="-127"/>
                <a:ea typeface="Malgun Gothic" panose="020B0503020000020004" pitchFamily="50" charset="-127"/>
              </a:defRPr>
            </a:lvl2pPr>
            <a:lvl3pPr>
              <a:defRPr>
                <a:latin typeface="Malgun Gothic" panose="020B0503020000020004" pitchFamily="50" charset="-127"/>
                <a:ea typeface="Malgun Gothic" panose="020B0503020000020004" pitchFamily="50" charset="-127"/>
              </a:defRPr>
            </a:lvl3pPr>
            <a:lvl4pPr>
              <a:defRPr>
                <a:latin typeface="Malgun Gothic" panose="020B0503020000020004" pitchFamily="50" charset="-127"/>
                <a:ea typeface="Malgun Gothic" panose="020B0503020000020004" pitchFamily="50" charset="-127"/>
              </a:defRPr>
            </a:lvl4pPr>
            <a:lvl5pPr>
              <a:defRPr>
                <a:latin typeface="Malgun Gothic" panose="020B0503020000020004" pitchFamily="50" charset="-127"/>
                <a:ea typeface="Malgun Gothic" panose="020B0503020000020004" pitchFamily="50" charset="-127"/>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8" name="날짜 개체 틀 7">
            <a:extLst>
              <a:ext uri="{FF2B5EF4-FFF2-40B4-BE49-F238E27FC236}">
                <a16:creationId xmlns:a16="http://schemas.microsoft.com/office/drawing/2014/main" id="{770E6237-3456-439F-802D-3BA93FC7E3E5}"/>
              </a:ext>
            </a:extLst>
          </p:cNvPr>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4500B84B-3C5C-49DE-A4B3-1562819E64F9}" type="datetime1">
              <a:rPr lang="ko-KR" altLang="en-US" smtClean="0"/>
              <a:t>2023-12-15</a:t>
            </a:fld>
            <a:endParaRPr lang="en-US" dirty="0"/>
          </a:p>
        </p:txBody>
      </p:sp>
      <p:sp>
        <p:nvSpPr>
          <p:cNvPr id="9" name="바닥글 개체 틀 8">
            <a:extLst>
              <a:ext uri="{FF2B5EF4-FFF2-40B4-BE49-F238E27FC236}">
                <a16:creationId xmlns:a16="http://schemas.microsoft.com/office/drawing/2014/main" id="{1356D3B5-6063-4A89-B88F-9D3043916FF8}"/>
              </a:ext>
            </a:extLst>
          </p:cNvPr>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10" name="슬라이드 번호 개체 틀 9">
            <a:extLst>
              <a:ext uri="{FF2B5EF4-FFF2-40B4-BE49-F238E27FC236}">
                <a16:creationId xmlns:a16="http://schemas.microsoft.com/office/drawing/2014/main" id="{02B78BF7-69D3-4CE0-A631-50EFD41EEEB8}"/>
              </a:ext>
            </a:extLst>
          </p:cNvPr>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852443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8" name="직사각형 7"/>
          <p:cNvSpPr>
            <a:spLocks noChangeAspect="1"/>
          </p:cNvSpPr>
          <p:nvPr/>
        </p:nvSpPr>
        <p:spPr>
          <a:xfrm>
            <a:off x="447817" y="5141974"/>
            <a:ext cx="11290860" cy="125882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제목 1"/>
          <p:cNvSpPr>
            <a:spLocks noGrp="1"/>
          </p:cNvSpPr>
          <p:nvPr>
            <p:ph type="title"/>
          </p:nvPr>
        </p:nvSpPr>
        <p:spPr>
          <a:xfrm>
            <a:off x="581193" y="2393950"/>
            <a:ext cx="11029615" cy="2147467"/>
          </a:xfrm>
        </p:spPr>
        <p:txBody>
          <a:bodyPr rtlCol="0" anchor="b">
            <a:normAutofit/>
          </a:bodyPr>
          <a:lstStyle>
            <a:lvl1pPr algn="l">
              <a:defRPr sz="3600" b="0" cap="all">
                <a:solidFill>
                  <a:schemeClr val="tx1">
                    <a:lumMod val="75000"/>
                    <a:lumOff val="25000"/>
                  </a:schemeClr>
                </a:solidFill>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텍스트 개체 틀 2"/>
          <p:cNvSpPr>
            <a:spLocks noGrp="1"/>
          </p:cNvSpPr>
          <p:nvPr>
            <p:ph type="body" idx="1"/>
          </p:nvPr>
        </p:nvSpPr>
        <p:spPr>
          <a:xfrm>
            <a:off x="581192" y="4541417"/>
            <a:ext cx="11029615" cy="600556"/>
          </a:xfrm>
        </p:spPr>
        <p:txBody>
          <a:bodyPr rtlCol="0" anchor="t">
            <a:normAutofit/>
          </a:bodyPr>
          <a:lstStyle>
            <a:lvl1pPr marL="0" indent="0" algn="l">
              <a:buNone/>
              <a:defRPr sz="1800" cap="all">
                <a:solidFill>
                  <a:schemeClr val="accent1"/>
                </a:solidFill>
                <a:latin typeface="Malgun Gothic" panose="020B0503020000020004" pitchFamily="50" charset="-127"/>
                <a:ea typeface="Malgun Gothic" panose="020B0503020000020004" pitchFamily="50" charset="-127"/>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ko-KR" altLang="en-US"/>
              <a:t>마스터 텍스트 스타일을 편집하려면 클릭</a:t>
            </a:r>
          </a:p>
        </p:txBody>
      </p:sp>
      <p:sp>
        <p:nvSpPr>
          <p:cNvPr id="7" name="날짜 개체 틀 6">
            <a:extLst>
              <a:ext uri="{FF2B5EF4-FFF2-40B4-BE49-F238E27FC236}">
                <a16:creationId xmlns:a16="http://schemas.microsoft.com/office/drawing/2014/main" id="{61582016-5696-4A93-887F-BBB3B9002FE5}"/>
              </a:ext>
            </a:extLst>
          </p:cNvPr>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06F418F7-86C1-49FF-AD10-315C89EABDB6}" type="datetime1">
              <a:rPr lang="ko-KR" altLang="en-US" smtClean="0"/>
              <a:t>2023-12-15</a:t>
            </a:fld>
            <a:endParaRPr lang="en-US" dirty="0"/>
          </a:p>
        </p:txBody>
      </p:sp>
      <p:sp>
        <p:nvSpPr>
          <p:cNvPr id="9" name="바닥글 개체 틀 8">
            <a:extLst>
              <a:ext uri="{FF2B5EF4-FFF2-40B4-BE49-F238E27FC236}">
                <a16:creationId xmlns:a16="http://schemas.microsoft.com/office/drawing/2014/main" id="{857CFCD5-1192-4E18-8A8F-29E153B44DA4}"/>
              </a:ext>
            </a:extLst>
          </p:cNvPr>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10" name="슬라이드 번호 개체 틀 9">
            <a:extLst>
              <a:ext uri="{FF2B5EF4-FFF2-40B4-BE49-F238E27FC236}">
                <a16:creationId xmlns:a16="http://schemas.microsoft.com/office/drawing/2014/main" id="{E39A109E-5018-4794-92B3-FD5E5BCD95E8}"/>
              </a:ext>
            </a:extLst>
          </p:cNvPr>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666809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두 개의 내용">
    <p:spTree>
      <p:nvGrpSpPr>
        <p:cNvPr id="1" name=""/>
        <p:cNvGrpSpPr/>
        <p:nvPr/>
      </p:nvGrpSpPr>
      <p:grpSpPr>
        <a:xfrm>
          <a:off x="0" y="0"/>
          <a:ext cx="0" cy="0"/>
          <a:chOff x="0" y="0"/>
          <a:chExt cx="0" cy="0"/>
        </a:xfrm>
      </p:grpSpPr>
      <p:sp>
        <p:nvSpPr>
          <p:cNvPr id="2" name="제목 1"/>
          <p:cNvSpPr>
            <a:spLocks noGrp="1"/>
          </p:cNvSpPr>
          <p:nvPr>
            <p:ph type="title"/>
          </p:nvPr>
        </p:nvSpPr>
        <p:spPr>
          <a:xfrm>
            <a:off x="581193" y="729658"/>
            <a:ext cx="11029616" cy="988332"/>
          </a:xfrm>
        </p:spPr>
        <p:txBody>
          <a:bodyPr rtlCol="0"/>
          <a:lstStyle>
            <a:lvl1pPr>
              <a:defRPr>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내용 개체 틀 2"/>
          <p:cNvSpPr>
            <a:spLocks noGrp="1"/>
          </p:cNvSpPr>
          <p:nvPr>
            <p:ph sz="half" idx="1"/>
          </p:nvPr>
        </p:nvSpPr>
        <p:spPr>
          <a:xfrm>
            <a:off x="581193" y="2228003"/>
            <a:ext cx="5194767" cy="3633047"/>
          </a:xfrm>
        </p:spPr>
        <p:txBody>
          <a:bodyPr rtlCol="0">
            <a:normAutofit/>
          </a:bodyPr>
          <a:lstStyle>
            <a:lvl1pPr>
              <a:defRPr>
                <a:latin typeface="Malgun Gothic" panose="020B0503020000020004" pitchFamily="50" charset="-127"/>
                <a:ea typeface="Malgun Gothic" panose="020B0503020000020004" pitchFamily="50" charset="-127"/>
              </a:defRPr>
            </a:lvl1pPr>
            <a:lvl2pPr>
              <a:defRPr>
                <a:latin typeface="Malgun Gothic" panose="020B0503020000020004" pitchFamily="50" charset="-127"/>
                <a:ea typeface="Malgun Gothic" panose="020B0503020000020004" pitchFamily="50" charset="-127"/>
              </a:defRPr>
            </a:lvl2pPr>
            <a:lvl3pPr>
              <a:defRPr>
                <a:latin typeface="Malgun Gothic" panose="020B0503020000020004" pitchFamily="50" charset="-127"/>
                <a:ea typeface="Malgun Gothic" panose="020B0503020000020004" pitchFamily="50" charset="-127"/>
              </a:defRPr>
            </a:lvl3pPr>
            <a:lvl4pPr>
              <a:defRPr>
                <a:latin typeface="Malgun Gothic" panose="020B0503020000020004" pitchFamily="50" charset="-127"/>
                <a:ea typeface="Malgun Gothic" panose="020B0503020000020004" pitchFamily="50" charset="-127"/>
              </a:defRPr>
            </a:lvl4pPr>
            <a:lvl5pPr>
              <a:defRPr>
                <a:latin typeface="Malgun Gothic" panose="020B0503020000020004" pitchFamily="50" charset="-127"/>
                <a:ea typeface="Malgun Gothic" panose="020B0503020000020004" pitchFamily="50" charset="-127"/>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4" name="내용 개체 틀 3"/>
          <p:cNvSpPr>
            <a:spLocks noGrp="1"/>
          </p:cNvSpPr>
          <p:nvPr>
            <p:ph sz="half" idx="2"/>
          </p:nvPr>
        </p:nvSpPr>
        <p:spPr>
          <a:xfrm>
            <a:off x="6416039" y="2228003"/>
            <a:ext cx="5194769" cy="3633047"/>
          </a:xfrm>
        </p:spPr>
        <p:txBody>
          <a:bodyPr rtlCol="0">
            <a:normAutofit/>
          </a:bodyPr>
          <a:lstStyle>
            <a:lvl1pPr>
              <a:defRPr>
                <a:latin typeface="Malgun Gothic" panose="020B0503020000020004" pitchFamily="50" charset="-127"/>
                <a:ea typeface="Malgun Gothic" panose="020B0503020000020004" pitchFamily="50" charset="-127"/>
              </a:defRPr>
            </a:lvl1pPr>
            <a:lvl2pPr>
              <a:defRPr>
                <a:latin typeface="Malgun Gothic" panose="020B0503020000020004" pitchFamily="50" charset="-127"/>
                <a:ea typeface="Malgun Gothic" panose="020B0503020000020004" pitchFamily="50" charset="-127"/>
              </a:defRPr>
            </a:lvl2pPr>
            <a:lvl3pPr>
              <a:defRPr>
                <a:latin typeface="Malgun Gothic" panose="020B0503020000020004" pitchFamily="50" charset="-127"/>
                <a:ea typeface="Malgun Gothic" panose="020B0503020000020004" pitchFamily="50" charset="-127"/>
              </a:defRPr>
            </a:lvl3pPr>
            <a:lvl4pPr>
              <a:defRPr>
                <a:latin typeface="Malgun Gothic" panose="020B0503020000020004" pitchFamily="50" charset="-127"/>
                <a:ea typeface="Malgun Gothic" panose="020B0503020000020004" pitchFamily="50" charset="-127"/>
              </a:defRPr>
            </a:lvl4pPr>
            <a:lvl5pPr>
              <a:defRPr>
                <a:latin typeface="Malgun Gothic" panose="020B0503020000020004" pitchFamily="50" charset="-127"/>
                <a:ea typeface="Malgun Gothic" panose="020B0503020000020004" pitchFamily="50" charset="-127"/>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5" name="날짜 개체 틀 4"/>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FE75DD57-A933-4CF7-BD22-DDB2380C1618}" type="datetime1">
              <a:rPr lang="ko-KR" altLang="en-US" smtClean="0"/>
              <a:t>2023-12-15</a:t>
            </a:fld>
            <a:endParaRPr lang="en-US" dirty="0"/>
          </a:p>
        </p:txBody>
      </p:sp>
      <p:sp>
        <p:nvSpPr>
          <p:cNvPr id="6" name="바닥글 개체 틀 5"/>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7" name="슬라이드 번호 개체 틀 6"/>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24833232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비교">
    <p:spTree>
      <p:nvGrpSpPr>
        <p:cNvPr id="1" name=""/>
        <p:cNvGrpSpPr/>
        <p:nvPr/>
      </p:nvGrpSpPr>
      <p:grpSpPr>
        <a:xfrm>
          <a:off x="0" y="0"/>
          <a:ext cx="0" cy="0"/>
          <a:chOff x="0" y="0"/>
          <a:chExt cx="0" cy="0"/>
        </a:xfrm>
      </p:grpSpPr>
      <p:sp>
        <p:nvSpPr>
          <p:cNvPr id="12" name="제목 1"/>
          <p:cNvSpPr>
            <a:spLocks noGrp="1"/>
          </p:cNvSpPr>
          <p:nvPr>
            <p:ph type="title"/>
          </p:nvPr>
        </p:nvSpPr>
        <p:spPr>
          <a:xfrm>
            <a:off x="581193" y="729658"/>
            <a:ext cx="11029616" cy="988332"/>
          </a:xfrm>
        </p:spPr>
        <p:txBody>
          <a:bodyPr rtlCol="0"/>
          <a:lstStyle>
            <a:lvl1pPr>
              <a:defRPr>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텍스트 개체 틀 2"/>
          <p:cNvSpPr>
            <a:spLocks noGrp="1"/>
          </p:cNvSpPr>
          <p:nvPr>
            <p:ph type="body" idx="1"/>
          </p:nvPr>
        </p:nvSpPr>
        <p:spPr>
          <a:xfrm>
            <a:off x="581191" y="2250891"/>
            <a:ext cx="5194769" cy="557784"/>
          </a:xfrm>
        </p:spPr>
        <p:txBody>
          <a:bodyPr rtlCol="0" anchor="ctr">
            <a:noAutofit/>
          </a:bodyPr>
          <a:lstStyle>
            <a:lvl1pPr marL="0" indent="0">
              <a:buNone/>
              <a:defRPr sz="1800" b="0">
                <a:solidFill>
                  <a:schemeClr val="tx1">
                    <a:lumMod val="75000"/>
                    <a:lumOff val="25000"/>
                  </a:schemeClr>
                </a:solidFill>
                <a:latin typeface="Malgun Gothic" panose="020B0503020000020004" pitchFamily="50" charset="-127"/>
                <a:ea typeface="Malgun Gothic" panose="020B0503020000020004" pitchFamily="50" charset="-12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ko-KR" altLang="en-US"/>
              <a:t>마스터 텍스트 스타일을 편집하려면 클릭</a:t>
            </a:r>
          </a:p>
        </p:txBody>
      </p:sp>
      <p:sp>
        <p:nvSpPr>
          <p:cNvPr id="4" name="내용 개체 틀 3"/>
          <p:cNvSpPr>
            <a:spLocks noGrp="1"/>
          </p:cNvSpPr>
          <p:nvPr>
            <p:ph sz="half" idx="2"/>
          </p:nvPr>
        </p:nvSpPr>
        <p:spPr>
          <a:xfrm>
            <a:off x="581194" y="2926052"/>
            <a:ext cx="5194766" cy="2934999"/>
          </a:xfrm>
        </p:spPr>
        <p:txBody>
          <a:bodyPr rtlCol="0" anchor="t">
            <a:normAutofit/>
          </a:bodyPr>
          <a:lstStyle>
            <a:lvl1pPr>
              <a:defRPr>
                <a:latin typeface="Malgun Gothic" panose="020B0503020000020004" pitchFamily="50" charset="-127"/>
                <a:ea typeface="Malgun Gothic" panose="020B0503020000020004" pitchFamily="50" charset="-127"/>
              </a:defRPr>
            </a:lvl1pPr>
            <a:lvl2pPr>
              <a:defRPr>
                <a:latin typeface="Malgun Gothic" panose="020B0503020000020004" pitchFamily="50" charset="-127"/>
                <a:ea typeface="Malgun Gothic" panose="020B0503020000020004" pitchFamily="50" charset="-127"/>
              </a:defRPr>
            </a:lvl2pPr>
            <a:lvl3pPr>
              <a:defRPr>
                <a:latin typeface="Malgun Gothic" panose="020B0503020000020004" pitchFamily="50" charset="-127"/>
                <a:ea typeface="Malgun Gothic" panose="020B0503020000020004" pitchFamily="50" charset="-127"/>
              </a:defRPr>
            </a:lvl3pPr>
            <a:lvl4pPr>
              <a:defRPr>
                <a:latin typeface="Malgun Gothic" panose="020B0503020000020004" pitchFamily="50" charset="-127"/>
                <a:ea typeface="Malgun Gothic" panose="020B0503020000020004" pitchFamily="50" charset="-127"/>
              </a:defRPr>
            </a:lvl4pPr>
            <a:lvl5pPr>
              <a:defRPr>
                <a:latin typeface="Malgun Gothic" panose="020B0503020000020004" pitchFamily="50" charset="-127"/>
                <a:ea typeface="Malgun Gothic" panose="020B0503020000020004" pitchFamily="50" charset="-127"/>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5" name="텍스트 개체 틀 4"/>
          <p:cNvSpPr>
            <a:spLocks noGrp="1"/>
          </p:cNvSpPr>
          <p:nvPr>
            <p:ph type="body" sz="quarter" idx="3"/>
          </p:nvPr>
        </p:nvSpPr>
        <p:spPr>
          <a:xfrm>
            <a:off x="6416039" y="2250892"/>
            <a:ext cx="5194770" cy="553373"/>
          </a:xfrm>
        </p:spPr>
        <p:txBody>
          <a:bodyPr rtlCol="0" anchor="ctr">
            <a:noAutofit/>
          </a:bodyPr>
          <a:lstStyle>
            <a:lvl1pPr marL="0" marR="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sz="1800" b="0">
                <a:solidFill>
                  <a:schemeClr val="tx1">
                    <a:lumMod val="75000"/>
                    <a:lumOff val="25000"/>
                  </a:schemeClr>
                </a:solidFill>
                <a:latin typeface="Malgun Gothic" panose="020B0503020000020004" pitchFamily="50" charset="-127"/>
                <a:ea typeface="Malgun Gothic" panose="020B0503020000020004" pitchFamily="50" charset="-127"/>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marR="0" lvl="0" indent="0" algn="l" defTabSz="457200" rtl="0" eaLnBrk="1" fontAlgn="auto" latinLnBrk="0" hangingPunct="1">
              <a:lnSpc>
                <a:spcPct val="100000"/>
              </a:lnSpc>
              <a:spcBef>
                <a:spcPct val="20000"/>
              </a:spcBef>
              <a:spcAft>
                <a:spcPts val="600"/>
              </a:spcAft>
              <a:buClr>
                <a:schemeClr val="accent1"/>
              </a:buClr>
              <a:buSzPct val="92000"/>
              <a:buFont typeface="Wingdings 2" panose="05020102010507070707" pitchFamily="18" charset="2"/>
              <a:buNone/>
              <a:tabLst/>
              <a:defRPr/>
            </a:pPr>
            <a:r>
              <a:rPr lang="ko-KR" altLang="en-US"/>
              <a:t>마스터 텍스트 스타일을 편집하려면 클릭</a:t>
            </a:r>
          </a:p>
        </p:txBody>
      </p:sp>
      <p:sp>
        <p:nvSpPr>
          <p:cNvPr id="6" name="내용 개체 틀 5"/>
          <p:cNvSpPr>
            <a:spLocks noGrp="1"/>
          </p:cNvSpPr>
          <p:nvPr>
            <p:ph sz="quarter" idx="4"/>
          </p:nvPr>
        </p:nvSpPr>
        <p:spPr>
          <a:xfrm>
            <a:off x="6416037" y="2926052"/>
            <a:ext cx="5194771" cy="2934999"/>
          </a:xfrm>
        </p:spPr>
        <p:txBody>
          <a:bodyPr rtlCol="0" anchor="t">
            <a:normAutofit/>
          </a:bodyPr>
          <a:lstStyle>
            <a:lvl1pPr>
              <a:defRPr>
                <a:latin typeface="Malgun Gothic" panose="020B0503020000020004" pitchFamily="50" charset="-127"/>
                <a:ea typeface="Malgun Gothic" panose="020B0503020000020004" pitchFamily="50" charset="-127"/>
              </a:defRPr>
            </a:lvl1pPr>
            <a:lvl2pPr>
              <a:defRPr>
                <a:latin typeface="Malgun Gothic" panose="020B0503020000020004" pitchFamily="50" charset="-127"/>
                <a:ea typeface="Malgun Gothic" panose="020B0503020000020004" pitchFamily="50" charset="-127"/>
              </a:defRPr>
            </a:lvl2pPr>
            <a:lvl3pPr>
              <a:defRPr>
                <a:latin typeface="Malgun Gothic" panose="020B0503020000020004" pitchFamily="50" charset="-127"/>
                <a:ea typeface="Malgun Gothic" panose="020B0503020000020004" pitchFamily="50" charset="-127"/>
              </a:defRPr>
            </a:lvl3pPr>
            <a:lvl4pPr>
              <a:defRPr>
                <a:latin typeface="Malgun Gothic" panose="020B0503020000020004" pitchFamily="50" charset="-127"/>
                <a:ea typeface="Malgun Gothic" panose="020B0503020000020004" pitchFamily="50" charset="-127"/>
              </a:defRPr>
            </a:lvl4pPr>
            <a:lvl5pPr>
              <a:defRPr>
                <a:latin typeface="Malgun Gothic" panose="020B0503020000020004" pitchFamily="50" charset="-127"/>
                <a:ea typeface="Malgun Gothic" panose="020B0503020000020004" pitchFamily="50" charset="-127"/>
              </a:defRPr>
            </a:lvl5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7" name="날짜 개체 틀 6"/>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83833429-AC63-412A-AA05-50A0CAB567A8}" type="datetime1">
              <a:rPr lang="ko-KR" altLang="en-US" smtClean="0"/>
              <a:t>2023-12-15</a:t>
            </a:fld>
            <a:endParaRPr lang="en-US" dirty="0"/>
          </a:p>
        </p:txBody>
      </p:sp>
      <p:sp>
        <p:nvSpPr>
          <p:cNvPr id="8" name="바닥글 개체 틀 7"/>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9" name="슬라이드 번호 개체 틀 8"/>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748046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8" name="제목 1"/>
          <p:cNvSpPr>
            <a:spLocks noGrp="1"/>
          </p:cNvSpPr>
          <p:nvPr>
            <p:ph type="title"/>
          </p:nvPr>
        </p:nvSpPr>
        <p:spPr>
          <a:xfrm>
            <a:off x="575894" y="729658"/>
            <a:ext cx="11029616" cy="988332"/>
          </a:xfrm>
        </p:spPr>
        <p:txBody>
          <a:bodyPr rtlCol="0"/>
          <a:lstStyle>
            <a:lvl1pPr>
              <a:defRPr>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날짜 개체 틀 2"/>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2AFB61CE-22F1-4937-8687-025B237EBB03}" type="datetime1">
              <a:rPr lang="ko-KR" altLang="en-US" smtClean="0"/>
              <a:t>2023-12-15</a:t>
            </a:fld>
            <a:endParaRPr lang="en-US" dirty="0"/>
          </a:p>
        </p:txBody>
      </p:sp>
      <p:sp>
        <p:nvSpPr>
          <p:cNvPr id="4" name="바닥글 개체 틀 3"/>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5" name="슬라이드 번호 개체 틀 4"/>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293638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비어 있음">
    <p:spTree>
      <p:nvGrpSpPr>
        <p:cNvPr id="1" name=""/>
        <p:cNvGrpSpPr/>
        <p:nvPr/>
      </p:nvGrpSpPr>
      <p:grpSpPr>
        <a:xfrm>
          <a:off x="0" y="0"/>
          <a:ext cx="0" cy="0"/>
          <a:chOff x="0" y="0"/>
          <a:chExt cx="0" cy="0"/>
        </a:xfrm>
      </p:grpSpPr>
      <p:sp>
        <p:nvSpPr>
          <p:cNvPr id="2" name="날짜 개체 틀 1"/>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734FC7D7-0958-47C3-9C09-A6A48B7FD496}" type="datetime1">
              <a:rPr lang="ko-KR" altLang="en-US" smtClean="0"/>
              <a:t>2023-12-15</a:t>
            </a:fld>
            <a:endParaRPr lang="en-US" dirty="0"/>
          </a:p>
        </p:txBody>
      </p:sp>
      <p:sp>
        <p:nvSpPr>
          <p:cNvPr id="3" name="바닥글 개체 틀 2"/>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4" name="슬라이드 번호 개체 틀 3"/>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129494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캡션 있는 콘텐츠">
    <p:spTree>
      <p:nvGrpSpPr>
        <p:cNvPr id="1" name=""/>
        <p:cNvGrpSpPr/>
        <p:nvPr/>
      </p:nvGrpSpPr>
      <p:grpSpPr>
        <a:xfrm>
          <a:off x="0" y="0"/>
          <a:ext cx="0" cy="0"/>
          <a:chOff x="0" y="0"/>
          <a:chExt cx="0" cy="0"/>
        </a:xfrm>
      </p:grpSpPr>
      <p:sp>
        <p:nvSpPr>
          <p:cNvPr id="9" name="직사각형 8"/>
          <p:cNvSpPr>
            <a:spLocks noChangeAspect="1"/>
          </p:cNvSpPr>
          <p:nvPr/>
        </p:nvSpPr>
        <p:spPr>
          <a:xfrm>
            <a:off x="447817" y="601200"/>
            <a:ext cx="3682723" cy="5815475"/>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2" name="제목 1"/>
          <p:cNvSpPr>
            <a:spLocks noGrp="1"/>
          </p:cNvSpPr>
          <p:nvPr>
            <p:ph type="title"/>
          </p:nvPr>
        </p:nvSpPr>
        <p:spPr>
          <a:xfrm>
            <a:off x="767857" y="933450"/>
            <a:ext cx="3031852" cy="1722419"/>
          </a:xfrm>
        </p:spPr>
        <p:txBody>
          <a:bodyPr rtlCol="0" anchor="b">
            <a:normAutofit/>
          </a:bodyPr>
          <a:lstStyle>
            <a:lvl1pPr algn="l">
              <a:defRPr sz="2400" b="0">
                <a:solidFill>
                  <a:srgbClr val="FFFFFF"/>
                </a:solidFill>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내용 개체 틀 2"/>
          <p:cNvSpPr>
            <a:spLocks noGrp="1"/>
          </p:cNvSpPr>
          <p:nvPr>
            <p:ph idx="1"/>
          </p:nvPr>
        </p:nvSpPr>
        <p:spPr>
          <a:xfrm>
            <a:off x="4900928" y="1179829"/>
            <a:ext cx="6650991" cy="4658216"/>
          </a:xfrm>
        </p:spPr>
        <p:txBody>
          <a:bodyPr rtlCol="0" anchor="ctr">
            <a:normAutofit/>
          </a:bodyPr>
          <a:lstStyle>
            <a:lvl1pPr>
              <a:defRPr sz="2000">
                <a:solidFill>
                  <a:schemeClr val="tx2"/>
                </a:solidFill>
                <a:latin typeface="Malgun Gothic" panose="020B0503020000020004" pitchFamily="50" charset="-127"/>
                <a:ea typeface="Malgun Gothic" panose="020B0503020000020004" pitchFamily="50" charset="-127"/>
              </a:defRPr>
            </a:lvl1pPr>
            <a:lvl2pPr>
              <a:defRPr sz="1800">
                <a:solidFill>
                  <a:schemeClr val="tx2"/>
                </a:solidFill>
                <a:latin typeface="Malgun Gothic" panose="020B0503020000020004" pitchFamily="50" charset="-127"/>
                <a:ea typeface="Malgun Gothic" panose="020B0503020000020004" pitchFamily="50" charset="-127"/>
              </a:defRPr>
            </a:lvl2pPr>
            <a:lvl3pPr>
              <a:defRPr sz="1600">
                <a:solidFill>
                  <a:schemeClr val="tx2"/>
                </a:solidFill>
                <a:latin typeface="Malgun Gothic" panose="020B0503020000020004" pitchFamily="50" charset="-127"/>
                <a:ea typeface="Malgun Gothic" panose="020B0503020000020004" pitchFamily="50" charset="-127"/>
              </a:defRPr>
            </a:lvl3pPr>
            <a:lvl4pPr>
              <a:defRPr sz="1400">
                <a:solidFill>
                  <a:schemeClr val="tx2"/>
                </a:solidFill>
                <a:latin typeface="Malgun Gothic" panose="020B0503020000020004" pitchFamily="50" charset="-127"/>
                <a:ea typeface="Malgun Gothic" panose="020B0503020000020004" pitchFamily="50" charset="-127"/>
              </a:defRPr>
            </a:lvl4pPr>
            <a:lvl5pPr>
              <a:defRPr sz="1400">
                <a:solidFill>
                  <a:schemeClr val="tx2"/>
                </a:solidFill>
                <a:latin typeface="Malgun Gothic" panose="020B0503020000020004" pitchFamily="50" charset="-127"/>
                <a:ea typeface="Malgun Gothic" panose="020B0503020000020004" pitchFamily="50" charset="-127"/>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rtl="0"/>
            <a:r>
              <a:rPr lang="ko-KR" altLang="en-US"/>
              <a:t>마스터 텍스트 스타일을 편집하려면 클릭</a:t>
            </a:r>
          </a:p>
          <a:p>
            <a:pPr lvl="1" rtl="0"/>
            <a:r>
              <a:rPr lang="ko-KR" altLang="en-US"/>
              <a:t>두 번째 수준</a:t>
            </a:r>
          </a:p>
          <a:p>
            <a:pPr lvl="2" rtl="0"/>
            <a:r>
              <a:rPr lang="ko-KR" altLang="en-US"/>
              <a:t>세 번째 수준</a:t>
            </a:r>
          </a:p>
          <a:p>
            <a:pPr lvl="3" rtl="0"/>
            <a:r>
              <a:rPr lang="ko-KR" altLang="en-US"/>
              <a:t>네 번째 수준</a:t>
            </a:r>
          </a:p>
          <a:p>
            <a:pPr lvl="4" rtl="0"/>
            <a:r>
              <a:rPr lang="ko-KR" altLang="en-US"/>
              <a:t>다섯 번째 수준</a:t>
            </a:r>
            <a:endParaRPr lang="en-US" dirty="0"/>
          </a:p>
        </p:txBody>
      </p:sp>
      <p:sp>
        <p:nvSpPr>
          <p:cNvPr id="4" name="텍스트 개체 틀 3"/>
          <p:cNvSpPr>
            <a:spLocks noGrp="1"/>
          </p:cNvSpPr>
          <p:nvPr>
            <p:ph type="body" sz="half" idx="2"/>
          </p:nvPr>
        </p:nvSpPr>
        <p:spPr>
          <a:xfrm>
            <a:off x="767857" y="2836654"/>
            <a:ext cx="3031852" cy="3001392"/>
          </a:xfrm>
        </p:spPr>
        <p:txBody>
          <a:bodyPr rtlCol="0" anchor="t">
            <a:normAutofit/>
          </a:bodyPr>
          <a:lstStyle>
            <a:lvl1pPr marL="0" indent="0" algn="l">
              <a:buNone/>
              <a:defRPr sz="1600">
                <a:solidFill>
                  <a:srgbClr val="FFFFFF"/>
                </a:solidFill>
                <a:latin typeface="Malgun Gothic" panose="020B0503020000020004" pitchFamily="50" charset="-127"/>
                <a:ea typeface="Malgun Gothic" panose="020B0503020000020004" pitchFamily="50" charset="-127"/>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ko-KR" altLang="en-US"/>
              <a:t>마스터 텍스트 스타일을 편집하려면 클릭</a:t>
            </a:r>
          </a:p>
        </p:txBody>
      </p:sp>
      <p:sp>
        <p:nvSpPr>
          <p:cNvPr id="8" name="날짜 개체 틀 7">
            <a:extLst>
              <a:ext uri="{FF2B5EF4-FFF2-40B4-BE49-F238E27FC236}">
                <a16:creationId xmlns:a16="http://schemas.microsoft.com/office/drawing/2014/main" id="{0B919CC2-2A65-446F-B538-9E6249035445}"/>
              </a:ext>
            </a:extLst>
          </p:cNvPr>
          <p:cNvSpPr>
            <a:spLocks noGrp="1"/>
          </p:cNvSpPr>
          <p:nvPr>
            <p:ph type="dt" sz="half" idx="10"/>
          </p:nvPr>
        </p:nvSpPr>
        <p:spPr>
          <a:xfrm>
            <a:off x="7605951" y="6456916"/>
            <a:ext cx="2844799" cy="365125"/>
          </a:xfrm>
        </p:spPr>
        <p:txBody>
          <a:bodyPr rtlCol="0"/>
          <a:lstStyle>
            <a:lvl1pPr>
              <a:defRPr>
                <a:latin typeface="Malgun Gothic" panose="020B0503020000020004" pitchFamily="50" charset="-127"/>
                <a:ea typeface="Malgun Gothic" panose="020B0503020000020004" pitchFamily="50" charset="-127"/>
              </a:defRPr>
            </a:lvl1pPr>
          </a:lstStyle>
          <a:p>
            <a:fld id="{DBE2D092-1E7F-4E5E-8EFE-840944FCD807}" type="datetime1">
              <a:rPr lang="ko-KR" altLang="en-US" smtClean="0"/>
              <a:t>2023-12-15</a:t>
            </a:fld>
            <a:endParaRPr lang="en-US" dirty="0"/>
          </a:p>
        </p:txBody>
      </p:sp>
      <p:sp>
        <p:nvSpPr>
          <p:cNvPr id="10" name="바닥글 개체 틀 9">
            <a:extLst>
              <a:ext uri="{FF2B5EF4-FFF2-40B4-BE49-F238E27FC236}">
                <a16:creationId xmlns:a16="http://schemas.microsoft.com/office/drawing/2014/main" id="{B72412AE-119E-4982-8B24-63365EFCA796}"/>
              </a:ext>
            </a:extLst>
          </p:cNvPr>
          <p:cNvSpPr>
            <a:spLocks noGrp="1"/>
          </p:cNvSpPr>
          <p:nvPr>
            <p:ph type="ftr" sz="quarter" idx="11"/>
          </p:nvPr>
        </p:nvSpPr>
        <p:spPr>
          <a:xfrm>
            <a:off x="581192" y="6452590"/>
            <a:ext cx="6917210" cy="365125"/>
          </a:xfrm>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11" name="슬라이드 번호 개체 틀 10">
            <a:extLst>
              <a:ext uri="{FF2B5EF4-FFF2-40B4-BE49-F238E27FC236}">
                <a16:creationId xmlns:a16="http://schemas.microsoft.com/office/drawing/2014/main" id="{7FC4BB19-6AD1-45CF-9F99-00B109890FAB}"/>
              </a:ext>
            </a:extLst>
          </p:cNvPr>
          <p:cNvSpPr>
            <a:spLocks noGrp="1"/>
          </p:cNvSpPr>
          <p:nvPr>
            <p:ph type="sldNum" sz="quarter" idx="12"/>
          </p:nvPr>
        </p:nvSpPr>
        <p:spPr>
          <a:xfrm>
            <a:off x="10558300" y="6456916"/>
            <a:ext cx="1052510" cy="365125"/>
          </a:xfrm>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12617666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캡션 있는 그림">
    <p:spTree>
      <p:nvGrpSpPr>
        <p:cNvPr id="1" name=""/>
        <p:cNvGrpSpPr/>
        <p:nvPr/>
      </p:nvGrpSpPr>
      <p:grpSpPr>
        <a:xfrm>
          <a:off x="0" y="0"/>
          <a:ext cx="0" cy="0"/>
          <a:chOff x="0" y="0"/>
          <a:chExt cx="0" cy="0"/>
        </a:xfrm>
      </p:grpSpPr>
      <p:sp>
        <p:nvSpPr>
          <p:cNvPr id="2" name="제목 1"/>
          <p:cNvSpPr>
            <a:spLocks noGrp="1"/>
          </p:cNvSpPr>
          <p:nvPr>
            <p:ph type="title"/>
          </p:nvPr>
        </p:nvSpPr>
        <p:spPr>
          <a:xfrm>
            <a:off x="581193" y="4693389"/>
            <a:ext cx="11029616" cy="566738"/>
          </a:xfrm>
        </p:spPr>
        <p:txBody>
          <a:bodyPr rtlCol="0" anchor="b">
            <a:normAutofit/>
          </a:bodyPr>
          <a:lstStyle>
            <a:lvl1pPr algn="l">
              <a:defRPr sz="2400" b="0">
                <a:solidFill>
                  <a:schemeClr val="tx1">
                    <a:lumMod val="75000"/>
                    <a:lumOff val="25000"/>
                  </a:schemeClr>
                </a:solidFill>
                <a:latin typeface="Malgun Gothic" panose="020B0503020000020004" pitchFamily="50" charset="-127"/>
                <a:ea typeface="Malgun Gothic" panose="020B0503020000020004" pitchFamily="50" charset="-127"/>
              </a:defRPr>
            </a:lvl1pPr>
          </a:lstStyle>
          <a:p>
            <a:pPr rtl="0"/>
            <a:r>
              <a:rPr lang="ko-KR" altLang="en-US"/>
              <a:t>마스터 제목 스타일 편집</a:t>
            </a:r>
            <a:endParaRPr lang="en-US" dirty="0"/>
          </a:p>
        </p:txBody>
      </p:sp>
      <p:sp>
        <p:nvSpPr>
          <p:cNvPr id="3" name="그림 개체 틀 2"/>
          <p:cNvSpPr>
            <a:spLocks noGrp="1" noChangeAspect="1"/>
          </p:cNvSpPr>
          <p:nvPr>
            <p:ph type="pic" idx="1"/>
          </p:nvPr>
        </p:nvSpPr>
        <p:spPr>
          <a:xfrm>
            <a:off x="447817" y="641350"/>
            <a:ext cx="11290859" cy="3651249"/>
          </a:xfrm>
        </p:spPr>
        <p:txBody>
          <a:bodyPr rtlCol="0" anchor="t">
            <a:normAutofit/>
          </a:bodyPr>
          <a:lstStyle>
            <a:lvl1pPr marL="0" indent="0" algn="ctr">
              <a:buNone/>
              <a:defRPr sz="1600">
                <a:latin typeface="Malgun Gothic" panose="020B0503020000020004" pitchFamily="50" charset="-127"/>
                <a:ea typeface="Malgun Gothic" panose="020B0503020000020004" pitchFamily="50" charset="-127"/>
              </a:defRPr>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ko-KR" altLang="en-US"/>
              <a:t>그림을 추가하려면 아이콘을 클릭하십시오</a:t>
            </a:r>
            <a:endParaRPr lang="en-US" dirty="0"/>
          </a:p>
        </p:txBody>
      </p:sp>
      <p:sp>
        <p:nvSpPr>
          <p:cNvPr id="4" name="텍스트 개체 틀 3"/>
          <p:cNvSpPr>
            <a:spLocks noGrp="1"/>
          </p:cNvSpPr>
          <p:nvPr>
            <p:ph type="body" sz="half" idx="2"/>
          </p:nvPr>
        </p:nvSpPr>
        <p:spPr>
          <a:xfrm>
            <a:off x="581192" y="5260127"/>
            <a:ext cx="11029617" cy="998148"/>
          </a:xfrm>
        </p:spPr>
        <p:txBody>
          <a:bodyPr rtlCol="0" anchor="t">
            <a:normAutofit/>
          </a:bodyPr>
          <a:lstStyle>
            <a:lvl1pPr marL="0" indent="0">
              <a:buNone/>
              <a:defRPr sz="1600">
                <a:latin typeface="Malgun Gothic" panose="020B0503020000020004" pitchFamily="50" charset="-127"/>
                <a:ea typeface="Malgun Gothic" panose="020B0503020000020004" pitchFamily="50" charset="-127"/>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ko-KR" altLang="en-US"/>
              <a:t>마스터 텍스트 스타일을 편집하려면 클릭</a:t>
            </a:r>
          </a:p>
        </p:txBody>
      </p:sp>
      <p:sp>
        <p:nvSpPr>
          <p:cNvPr id="5" name="날짜 개체 틀 4"/>
          <p:cNvSpPr>
            <a:spLocks noGrp="1"/>
          </p:cNvSpPr>
          <p:nvPr>
            <p:ph type="dt" sz="half" idx="10"/>
          </p:nvPr>
        </p:nvSpPr>
        <p:spPr/>
        <p:txBody>
          <a:bodyPr rtlCol="0"/>
          <a:lstStyle>
            <a:lvl1pPr>
              <a:defRPr>
                <a:latin typeface="Malgun Gothic" panose="020B0503020000020004" pitchFamily="50" charset="-127"/>
                <a:ea typeface="Malgun Gothic" panose="020B0503020000020004" pitchFamily="50" charset="-127"/>
              </a:defRPr>
            </a:lvl1pPr>
          </a:lstStyle>
          <a:p>
            <a:fld id="{C73D0BD8-2627-4610-A2CF-D0CA0958F2F4}" type="datetime1">
              <a:rPr lang="ko-KR" altLang="en-US" smtClean="0"/>
              <a:t>2023-12-15</a:t>
            </a:fld>
            <a:endParaRPr lang="en-US" dirty="0"/>
          </a:p>
        </p:txBody>
      </p:sp>
      <p:sp>
        <p:nvSpPr>
          <p:cNvPr id="6" name="바닥글 개체 틀 5"/>
          <p:cNvSpPr>
            <a:spLocks noGrp="1"/>
          </p:cNvSpPr>
          <p:nvPr>
            <p:ph type="ftr" sz="quarter" idx="11"/>
          </p:nvPr>
        </p:nvSpPr>
        <p:spPr/>
        <p:txBody>
          <a:bodyPr rtlCol="0"/>
          <a:lstStyle>
            <a:lvl1pPr>
              <a:defRPr>
                <a:latin typeface="Malgun Gothic" panose="020B0503020000020004" pitchFamily="50" charset="-127"/>
                <a:ea typeface="Malgun Gothic" panose="020B0503020000020004" pitchFamily="50" charset="-127"/>
              </a:defRPr>
            </a:lvl1pPr>
          </a:lstStyle>
          <a:p>
            <a:endParaRPr lang="en-US" dirty="0"/>
          </a:p>
        </p:txBody>
      </p:sp>
      <p:sp>
        <p:nvSpPr>
          <p:cNvPr id="7" name="슬라이드 번호 개체 틀 6"/>
          <p:cNvSpPr>
            <a:spLocks noGrp="1"/>
          </p:cNvSpPr>
          <p:nvPr>
            <p:ph type="sldNum" sz="quarter" idx="12"/>
          </p:nvPr>
        </p:nvSpPr>
        <p:spPr/>
        <p:txBody>
          <a:bodyPr rtlCol="0"/>
          <a:lstStyle>
            <a:lvl1pPr>
              <a:defRPr>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Tree>
    <p:extLst>
      <p:ext uri="{BB962C8B-B14F-4D97-AF65-F5344CB8AC3E}">
        <p14:creationId xmlns:p14="http://schemas.microsoft.com/office/powerpoint/2010/main" val="357328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pPr rtl="0"/>
            <a:r>
              <a:rPr lang="ko"/>
              <a:t>마스터 제목 스타일 편집</a:t>
            </a:r>
            <a:endParaRPr lang="en-US" dirty="0"/>
          </a:p>
        </p:txBody>
      </p:sp>
      <p:sp>
        <p:nvSpPr>
          <p:cNvPr id="3" name="텍스트 개체 틀 2"/>
          <p:cNvSpPr>
            <a:spLocks noGrp="1"/>
          </p:cNvSpPr>
          <p:nvPr>
            <p:ph type="body" idx="1"/>
          </p:nvPr>
        </p:nvSpPr>
        <p:spPr>
          <a:xfrm>
            <a:off x="581192" y="2336002"/>
            <a:ext cx="11029616" cy="3652047"/>
          </a:xfrm>
          <a:prstGeom prst="rect">
            <a:avLst/>
          </a:prstGeom>
        </p:spPr>
        <p:txBody>
          <a:bodyPr vert="horz" lIns="91440" tIns="45720" rIns="91440" bIns="45720" rtlCol="0" anchor="ctr">
            <a:normAutofit/>
          </a:bodyPr>
          <a:lstStyle/>
          <a:p>
            <a:pPr lvl="0" rtl="0"/>
            <a:r>
              <a:rPr lang="ko"/>
              <a:t>마스터 텍스트 스타일을 편집하려면 클릭하세요.</a:t>
            </a:r>
          </a:p>
          <a:p>
            <a:pPr lvl="1" rtl="0"/>
            <a:r>
              <a:rPr lang="ko"/>
              <a:t>둘째 수준</a:t>
            </a:r>
          </a:p>
          <a:p>
            <a:pPr lvl="2" rtl="0"/>
            <a:r>
              <a:rPr lang="ko"/>
              <a:t>셋째 수준</a:t>
            </a:r>
          </a:p>
          <a:p>
            <a:pPr lvl="3" rtl="0"/>
            <a:r>
              <a:rPr lang="ko"/>
              <a:t>넷째 수준</a:t>
            </a:r>
          </a:p>
          <a:p>
            <a:pPr lvl="4" rtl="0"/>
            <a:r>
              <a:rPr lang="ko"/>
              <a:t>다섯째 수준</a:t>
            </a:r>
            <a:endParaRPr lang="en-US" dirty="0"/>
          </a:p>
        </p:txBody>
      </p:sp>
      <p:sp>
        <p:nvSpPr>
          <p:cNvPr id="4" name="날짜 개체 틀 3"/>
          <p:cNvSpPr>
            <a:spLocks noGrp="1"/>
          </p:cNvSpPr>
          <p:nvPr>
            <p:ph type="dt" sz="half" idx="2"/>
          </p:nvPr>
        </p:nvSpPr>
        <p:spPr>
          <a:xfrm>
            <a:off x="7605951" y="6423914"/>
            <a:ext cx="2844799"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algun Gothic" panose="020B0503020000020004" pitchFamily="50" charset="-127"/>
                <a:ea typeface="Malgun Gothic" panose="020B0503020000020004" pitchFamily="50" charset="-127"/>
              </a:defRPr>
            </a:lvl1pPr>
          </a:lstStyle>
          <a:p>
            <a:fld id="{011EA711-EE13-4EC1-AA96-434F5207432A}" type="datetime1">
              <a:rPr lang="ko-KR" altLang="en-US" smtClean="0"/>
              <a:t>2023-12-15</a:t>
            </a:fld>
            <a:endParaRPr lang="en-US" dirty="0"/>
          </a:p>
        </p:txBody>
      </p:sp>
      <p:sp>
        <p:nvSpPr>
          <p:cNvPr id="5" name="바닥글 개체 틀 4"/>
          <p:cNvSpPr>
            <a:spLocks noGrp="1"/>
          </p:cNvSpPr>
          <p:nvPr>
            <p:ph type="ftr" sz="quarter" idx="3"/>
          </p:nvPr>
        </p:nvSpPr>
        <p:spPr>
          <a:xfrm>
            <a:off x="581192" y="6423914"/>
            <a:ext cx="6917210" cy="365125"/>
          </a:xfrm>
          <a:prstGeom prst="rect">
            <a:avLst/>
          </a:prstGeom>
        </p:spPr>
        <p:txBody>
          <a:bodyPr vert="horz" lIns="91440" tIns="45720" rIns="91440" bIns="45720" rtlCol="0" anchor="ctr"/>
          <a:lstStyle>
            <a:lvl1pPr algn="l">
              <a:defRPr sz="900" cap="all">
                <a:solidFill>
                  <a:schemeClr val="tx1">
                    <a:lumMod val="75000"/>
                    <a:lumOff val="25000"/>
                  </a:schemeClr>
                </a:solidFill>
                <a:latin typeface="Malgun Gothic" panose="020B0503020000020004" pitchFamily="50" charset="-127"/>
                <a:ea typeface="Malgun Gothic" panose="020B0503020000020004" pitchFamily="50" charset="-127"/>
              </a:defRPr>
            </a:lvl1pPr>
          </a:lstStyle>
          <a:p>
            <a:endParaRPr lang="en-US" dirty="0"/>
          </a:p>
        </p:txBody>
      </p:sp>
      <p:sp>
        <p:nvSpPr>
          <p:cNvPr id="6" name="슬라이드 번호 개체 틀 5"/>
          <p:cNvSpPr>
            <a:spLocks noGrp="1"/>
          </p:cNvSpPr>
          <p:nvPr>
            <p:ph type="sldNum" sz="quarter" idx="4"/>
          </p:nvPr>
        </p:nvSpPr>
        <p:spPr>
          <a:xfrm>
            <a:off x="10558300" y="6423914"/>
            <a:ext cx="1052510" cy="365125"/>
          </a:xfrm>
          <a:prstGeom prst="rect">
            <a:avLst/>
          </a:prstGeom>
        </p:spPr>
        <p:txBody>
          <a:bodyPr vert="horz" lIns="91440" tIns="45720" rIns="91440" bIns="45720" rtlCol="0" anchor="ctr"/>
          <a:lstStyle>
            <a:lvl1pPr algn="r">
              <a:defRPr sz="900">
                <a:solidFill>
                  <a:schemeClr val="tx1">
                    <a:lumMod val="75000"/>
                    <a:lumOff val="25000"/>
                  </a:schemeClr>
                </a:solidFill>
                <a:latin typeface="Malgun Gothic" panose="020B0503020000020004" pitchFamily="50" charset="-127"/>
                <a:ea typeface="Malgun Gothic" panose="020B0503020000020004" pitchFamily="50" charset="-127"/>
              </a:defRPr>
            </a:lvl1pPr>
          </a:lstStyle>
          <a:p>
            <a:fld id="{3A98EE3D-8CD1-4C3F-BD1C-C98C9596463C}" type="slidenum">
              <a:rPr lang="en-US" smtClean="0"/>
              <a:pPr/>
              <a:t>‹#›</a:t>
            </a:fld>
            <a:endParaRPr lang="en-US" dirty="0"/>
          </a:p>
        </p:txBody>
      </p:sp>
      <p:sp>
        <p:nvSpPr>
          <p:cNvPr id="9" name="직사각형 8"/>
          <p:cNvSpPr/>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sp>
      <p:sp>
        <p:nvSpPr>
          <p:cNvPr id="10" name="직사각형 9"/>
          <p:cNvSpPr/>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sp>
      <p:sp>
        <p:nvSpPr>
          <p:cNvPr id="11" name="직사각형 10"/>
          <p:cNvSpPr/>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3000897896"/>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11" r:id="rId5"/>
    <p:sldLayoutId id="2147483760" r:id="rId6"/>
    <p:sldLayoutId id="2147483762" r:id="rId7"/>
    <p:sldLayoutId id="2147483706" r:id="rId8"/>
    <p:sldLayoutId id="2147483709" r:id="rId9"/>
    <p:sldLayoutId id="2147483707" r:id="rId10"/>
    <p:sldLayoutId id="2147483708" r:id="rId11"/>
  </p:sldLayoutIdLst>
  <p:hf sldNum="0" hdr="0" ftr="0"/>
  <p:txStyles>
    <p:title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p:titleStyle>
    <p:bodyStyle>
      <a:lvl1pPr marL="306000" indent="-306000" algn="l" defTabSz="457200" rtl="0" eaLnBrk="1" latinLnBrk="1"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1pPr>
      <a:lvl2pPr marL="630000" indent="-306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2pPr>
      <a:lvl3pPr marL="900000" indent="-270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3pPr>
      <a:lvl4pPr marL="1242000" indent="-234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4pPr>
      <a:lvl5pPr marL="1602000" indent="-234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5pPr>
      <a:lvl6pPr marL="19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1" hangingPunct="1">
        <a:defRPr sz="1800" kern="1200">
          <a:solidFill>
            <a:schemeClr val="tx1"/>
          </a:solidFill>
          <a:latin typeface="+mn-lt"/>
          <a:ea typeface="+mn-ea"/>
          <a:cs typeface="+mn-cs"/>
        </a:defRPr>
      </a:lvl1pPr>
      <a:lvl2pPr marL="457200" algn="l" defTabSz="457200" rtl="0" eaLnBrk="1" latinLnBrk="1" hangingPunct="1">
        <a:defRPr sz="1800" kern="1200">
          <a:solidFill>
            <a:schemeClr val="tx1"/>
          </a:solidFill>
          <a:latin typeface="+mn-lt"/>
          <a:ea typeface="+mn-ea"/>
          <a:cs typeface="+mn-cs"/>
        </a:defRPr>
      </a:lvl2pPr>
      <a:lvl3pPr marL="914400" algn="l" defTabSz="457200" rtl="0" eaLnBrk="1" latinLnBrk="1" hangingPunct="1">
        <a:defRPr sz="1800" kern="1200">
          <a:solidFill>
            <a:schemeClr val="tx1"/>
          </a:solidFill>
          <a:latin typeface="+mn-lt"/>
          <a:ea typeface="+mn-ea"/>
          <a:cs typeface="+mn-cs"/>
        </a:defRPr>
      </a:lvl3pPr>
      <a:lvl4pPr marL="1371600" algn="l" defTabSz="457200" rtl="0" eaLnBrk="1" latinLnBrk="1" hangingPunct="1">
        <a:defRPr sz="1800" kern="1200">
          <a:solidFill>
            <a:schemeClr val="tx1"/>
          </a:solidFill>
          <a:latin typeface="+mn-lt"/>
          <a:ea typeface="+mn-ea"/>
          <a:cs typeface="+mn-cs"/>
        </a:defRPr>
      </a:lvl4pPr>
      <a:lvl5pPr marL="1828800" algn="l" defTabSz="457200" rtl="0" eaLnBrk="1" latinLnBrk="1" hangingPunct="1">
        <a:defRPr sz="1800" kern="1200">
          <a:solidFill>
            <a:schemeClr val="tx1"/>
          </a:solidFill>
          <a:latin typeface="+mn-lt"/>
          <a:ea typeface="+mn-ea"/>
          <a:cs typeface="+mn-cs"/>
        </a:defRPr>
      </a:lvl5pPr>
      <a:lvl6pPr marL="2286000" algn="l" defTabSz="457200" rtl="0" eaLnBrk="1" latinLnBrk="1" hangingPunct="1">
        <a:defRPr sz="1800" kern="1200">
          <a:solidFill>
            <a:schemeClr val="tx1"/>
          </a:solidFill>
          <a:latin typeface="+mn-lt"/>
          <a:ea typeface="+mn-ea"/>
          <a:cs typeface="+mn-cs"/>
        </a:defRPr>
      </a:lvl6pPr>
      <a:lvl7pPr marL="2743200" algn="l" defTabSz="457200" rtl="0" eaLnBrk="1" latinLnBrk="1" hangingPunct="1">
        <a:defRPr sz="1800" kern="1200">
          <a:solidFill>
            <a:schemeClr val="tx1"/>
          </a:solidFill>
          <a:latin typeface="+mn-lt"/>
          <a:ea typeface="+mn-ea"/>
          <a:cs typeface="+mn-cs"/>
        </a:defRPr>
      </a:lvl7pPr>
      <a:lvl8pPr marL="3200400" algn="l" defTabSz="457200" rtl="0" eaLnBrk="1" latinLnBrk="1" hangingPunct="1">
        <a:defRPr sz="1800" kern="1200">
          <a:solidFill>
            <a:schemeClr val="tx1"/>
          </a:solidFill>
          <a:latin typeface="+mn-lt"/>
          <a:ea typeface="+mn-ea"/>
          <a:cs typeface="+mn-cs"/>
        </a:defRPr>
      </a:lvl8pPr>
      <a:lvl9pPr marL="3657600" algn="l" defTabSz="4572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hyperlink" Target="https://theworld.org/stories/2014-02-18/new-york-citys-aging-immigrants-it-can-be-hard-create-community" TargetMode="External"/><Relationship Id="rId4" Type="http://schemas.openxmlformats.org/officeDocument/2006/relationships/image" Target="../media/image21.png"/></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3.png"/><Relationship Id="rId7" Type="http://schemas.openxmlformats.org/officeDocument/2006/relationships/diagramColors" Target="../diagrams/colors1.xml"/><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2.xml"/><Relationship Id="rId1" Type="http://schemas.openxmlformats.org/officeDocument/2006/relationships/slideLayout" Target="../slideLayouts/slideLayout4.xml"/><Relationship Id="rId4" Type="http://schemas.openxmlformats.org/officeDocument/2006/relationships/image" Target="../media/image26.jpe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42.xml"/><Relationship Id="rId1" Type="http://schemas.openxmlformats.org/officeDocument/2006/relationships/slideLayout" Target="../slideLayouts/slideLayout4.xml"/><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직사각형 17">
            <a:extLst>
              <a:ext uri="{FF2B5EF4-FFF2-40B4-BE49-F238E27FC236}">
                <a16:creationId xmlns:a16="http://schemas.microsoft.com/office/drawing/2014/main" id="{D6D7A0BC-0046-4CAA-8E7F-DCAFE511EA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rtl="0"/>
            <a:endParaRPr lang="en-US">
              <a:latin typeface="Malgun Gothic" panose="020B0503020000020004" pitchFamily="50" charset="-127"/>
              <a:ea typeface="Malgun Gothic" panose="020B0503020000020004" pitchFamily="50" charset="-127"/>
            </a:endParaRPr>
          </a:p>
        </p:txBody>
      </p:sp>
      <p:sp>
        <p:nvSpPr>
          <p:cNvPr id="2" name="제목 1">
            <a:extLst>
              <a:ext uri="{FF2B5EF4-FFF2-40B4-BE49-F238E27FC236}">
                <a16:creationId xmlns:a16="http://schemas.microsoft.com/office/drawing/2014/main" id="{1C21E816-31F5-48BB-BD02-D15F2F18B48A}"/>
              </a:ext>
            </a:extLst>
          </p:cNvPr>
          <p:cNvSpPr>
            <a:spLocks noGrp="1"/>
          </p:cNvSpPr>
          <p:nvPr>
            <p:ph type="ctrTitle"/>
          </p:nvPr>
        </p:nvSpPr>
        <p:spPr>
          <a:xfrm>
            <a:off x="328881" y="961056"/>
            <a:ext cx="10442038" cy="1475013"/>
          </a:xfrm>
        </p:spPr>
        <p:txBody>
          <a:bodyPr rtlCol="0">
            <a:normAutofit/>
          </a:bodyPr>
          <a:lstStyle/>
          <a:p>
            <a:pPr algn="l"/>
            <a:r>
              <a:rPr lang="en-US" altLang="ko-KR" sz="2800" b="0" i="0" dirty="0">
                <a:solidFill>
                  <a:srgbClr val="242424"/>
                </a:solidFill>
                <a:effectLst/>
                <a:latin typeface="나눔스퀘어 ExtraBold" panose="020B0600000101010101" pitchFamily="50" charset="-127"/>
                <a:ea typeface="나눔스퀘어 ExtraBold" panose="020B0600000101010101" pitchFamily="50" charset="-127"/>
              </a:rPr>
              <a:t>Diversity and Aging in Korea: How Adult Education and Learning(ALE) Support Older (</a:t>
            </a:r>
            <a:r>
              <a:rPr lang="en-US" altLang="ko-KR" sz="2800" b="0" i="0" dirty="0" err="1">
                <a:solidFill>
                  <a:srgbClr val="242424"/>
                </a:solidFill>
                <a:effectLst/>
                <a:latin typeface="나눔스퀘어 ExtraBold" panose="020B0600000101010101" pitchFamily="50" charset="-127"/>
                <a:ea typeface="나눔스퀘어 ExtraBold" panose="020B0600000101010101" pitchFamily="50" charset="-127"/>
              </a:rPr>
              <a:t>Im</a:t>
            </a:r>
            <a:r>
              <a:rPr lang="en-US" altLang="ko-KR" sz="2800" b="0" i="0" dirty="0">
                <a:solidFill>
                  <a:srgbClr val="242424"/>
                </a:solidFill>
                <a:effectLst/>
                <a:latin typeface="나눔스퀘어 ExtraBold" panose="020B0600000101010101" pitchFamily="50" charset="-127"/>
                <a:ea typeface="나눔스퀘어 ExtraBold" panose="020B0600000101010101" pitchFamily="50" charset="-127"/>
              </a:rPr>
              <a:t>)migrants to their Later Lives</a:t>
            </a:r>
            <a:endParaRPr lang="ko" sz="4800" b="1" dirty="0">
              <a:latin typeface="나눔스퀘어 ExtraBold" panose="020B0600000101010101" pitchFamily="50" charset="-127"/>
              <a:ea typeface="나눔스퀘어 ExtraBold" panose="020B0600000101010101" pitchFamily="50" charset="-127"/>
            </a:endParaRPr>
          </a:p>
        </p:txBody>
      </p:sp>
      <p:sp>
        <p:nvSpPr>
          <p:cNvPr id="3" name="부제목 2">
            <a:extLst>
              <a:ext uri="{FF2B5EF4-FFF2-40B4-BE49-F238E27FC236}">
                <a16:creationId xmlns:a16="http://schemas.microsoft.com/office/drawing/2014/main" id="{835D6E6B-3353-491C-A3C6-F278D6CED8B3}"/>
              </a:ext>
            </a:extLst>
          </p:cNvPr>
          <p:cNvSpPr>
            <a:spLocks noGrp="1"/>
          </p:cNvSpPr>
          <p:nvPr>
            <p:ph type="subTitle" idx="1"/>
          </p:nvPr>
        </p:nvSpPr>
        <p:spPr>
          <a:xfrm>
            <a:off x="328881" y="2808309"/>
            <a:ext cx="10993546" cy="1651049"/>
          </a:xfrm>
        </p:spPr>
        <p:txBody>
          <a:bodyPr rtlCol="0">
            <a:normAutofit/>
          </a:bodyPr>
          <a:lstStyle/>
          <a:p>
            <a:pPr rtl="0"/>
            <a:r>
              <a:rPr lang="en-US" altLang="ko-KR" sz="2000" b="1" dirty="0" err="1">
                <a:solidFill>
                  <a:srgbClr val="00B0F0"/>
                </a:solidFill>
                <a:latin typeface="나눔스퀘어 ExtraBold" panose="020B0600000101010101" pitchFamily="50" charset="-127"/>
                <a:ea typeface="나눔스퀘어 ExtraBold" panose="020B0600000101010101" pitchFamily="50" charset="-127"/>
              </a:rPr>
              <a:t>Romee</a:t>
            </a:r>
            <a:r>
              <a:rPr lang="ko-KR" altLang="en-US" sz="2000" b="1" dirty="0">
                <a:solidFill>
                  <a:srgbClr val="00B0F0"/>
                </a:solidFill>
                <a:latin typeface="나눔스퀘어 ExtraBold" panose="020B0600000101010101" pitchFamily="50" charset="-127"/>
                <a:ea typeface="나눔스퀘어 ExtraBold" panose="020B0600000101010101" pitchFamily="50" charset="-127"/>
              </a:rPr>
              <a:t> </a:t>
            </a:r>
            <a:r>
              <a:rPr lang="en-US" altLang="ko-KR" sz="2000" b="1" dirty="0">
                <a:solidFill>
                  <a:srgbClr val="00B0F0"/>
                </a:solidFill>
                <a:latin typeface="나눔스퀘어 ExtraBold" panose="020B0600000101010101" pitchFamily="50" charset="-127"/>
                <a:ea typeface="나눔스퀘어 ExtraBold" panose="020B0600000101010101" pitchFamily="50" charset="-127"/>
              </a:rPr>
              <a:t>Lee</a:t>
            </a:r>
          </a:p>
          <a:p>
            <a:pPr rtl="0"/>
            <a:r>
              <a:rPr lang="en-US" altLang="ko-KR" sz="2000" b="1" dirty="0">
                <a:solidFill>
                  <a:srgbClr val="00B0F0"/>
                </a:solidFill>
                <a:latin typeface="나눔스퀘어 ExtraBold" panose="020B0600000101010101" pitchFamily="50" charset="-127"/>
                <a:ea typeface="나눔스퀘어 ExtraBold" panose="020B0600000101010101" pitchFamily="50" charset="-127"/>
              </a:rPr>
              <a:t>(lecturer, Dept of Education, Korea National Open University)</a:t>
            </a:r>
          </a:p>
          <a:p>
            <a:r>
              <a:rPr lang="en-US" altLang="ko-KR" sz="2000" b="1" dirty="0">
                <a:solidFill>
                  <a:schemeClr val="tx1">
                    <a:lumMod val="50000"/>
                    <a:lumOff val="50000"/>
                  </a:schemeClr>
                </a:solidFill>
                <a:latin typeface="나눔스퀘어 ExtraBold" panose="020B0600000101010101" pitchFamily="50" charset="-127"/>
                <a:ea typeface="나눔스퀘어 ExtraBold" panose="020B0600000101010101" pitchFamily="50" charset="-127"/>
                <a:cs typeface="Arial" panose="020B0604020202020204" pitchFamily="34" charset="0"/>
              </a:rPr>
              <a:t>2023. 12. 16.</a:t>
            </a:r>
            <a:endParaRPr lang="ko-KR" altLang="en-US" sz="2000" b="1" dirty="0">
              <a:solidFill>
                <a:schemeClr val="tx1">
                  <a:lumMod val="50000"/>
                  <a:lumOff val="50000"/>
                </a:schemeClr>
              </a:solidFill>
              <a:latin typeface="나눔스퀘어 ExtraBold" panose="020B0600000101010101" pitchFamily="50" charset="-127"/>
              <a:ea typeface="나눔스퀘어 ExtraBold" panose="020B0600000101010101" pitchFamily="50" charset="-127"/>
              <a:cs typeface="Arial" panose="020B0604020202020204" pitchFamily="34" charset="0"/>
            </a:endParaRPr>
          </a:p>
          <a:p>
            <a:pPr rtl="0"/>
            <a:endParaRPr lang="ko" sz="2000" b="1" dirty="0">
              <a:solidFill>
                <a:srgbClr val="00B0F0"/>
              </a:solidFill>
              <a:latin typeface="나눔스퀘어 ExtraBold" panose="020B0600000101010101" pitchFamily="50" charset="-127"/>
              <a:ea typeface="나눔스퀘어 ExtraBold" panose="020B0600000101010101" pitchFamily="50" charset="-127"/>
            </a:endParaRPr>
          </a:p>
        </p:txBody>
      </p:sp>
      <p:sp>
        <p:nvSpPr>
          <p:cNvPr id="20" name="직사각형 19">
            <a:extLst>
              <a:ext uri="{FF2B5EF4-FFF2-40B4-BE49-F238E27FC236}">
                <a16:creationId xmlns:a16="http://schemas.microsoft.com/office/drawing/2014/main" id="{E7C6334F-6411-41EC-AD7D-179EDD8B5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457200"/>
            <a:ext cx="3703320" cy="94997"/>
          </a:xfrm>
          <a:prstGeom prst="rect">
            <a:avLst/>
          </a:prstGeom>
          <a:solidFill>
            <a:srgbClr val="465359"/>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ko-KR" altLang="en-US"/>
          </a:p>
        </p:txBody>
      </p:sp>
      <p:sp>
        <p:nvSpPr>
          <p:cNvPr id="22" name="직사각형 21">
            <a:extLst>
              <a:ext uri="{FF2B5EF4-FFF2-40B4-BE49-F238E27FC236}">
                <a16:creationId xmlns:a16="http://schemas.microsoft.com/office/drawing/2014/main" id="{E6B02CEE-3AF8-4349-9B3E-8970E6DF62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41830" y="457200"/>
            <a:ext cx="3703320" cy="9144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ko-KR" altLang="en-US"/>
          </a:p>
        </p:txBody>
      </p:sp>
      <p:sp>
        <p:nvSpPr>
          <p:cNvPr id="24" name="직사각형 23">
            <a:extLst>
              <a:ext uri="{FF2B5EF4-FFF2-40B4-BE49-F238E27FC236}">
                <a16:creationId xmlns:a16="http://schemas.microsoft.com/office/drawing/2014/main" id="{AAA01CF0-3FB5-44EB-B7DE-F2E86374C2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42147" y="453643"/>
            <a:ext cx="3703320" cy="98554"/>
          </a:xfrm>
          <a:prstGeom prst="rect">
            <a:avLst/>
          </a:prstGeom>
          <a:solidFill>
            <a:srgbClr val="969FA7"/>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ko-KR" altLang="en-US"/>
          </a:p>
        </p:txBody>
      </p:sp>
      <p:sp>
        <p:nvSpPr>
          <p:cNvPr id="4" name="TextBox 3">
            <a:extLst>
              <a:ext uri="{FF2B5EF4-FFF2-40B4-BE49-F238E27FC236}">
                <a16:creationId xmlns:a16="http://schemas.microsoft.com/office/drawing/2014/main" id="{48C40AA7-2672-78FF-8A84-F543356ADC74}"/>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24758055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E4E2076-D760-ED5E-990C-1BF1420AC8AB}"/>
              </a:ext>
            </a:extLst>
          </p:cNvPr>
          <p:cNvSpPr>
            <a:spLocks noGrp="1"/>
          </p:cNvSpPr>
          <p:nvPr>
            <p:ph type="title"/>
          </p:nvPr>
        </p:nvSpPr>
        <p:spPr/>
        <p:txBody>
          <a:bodyPr/>
          <a:lstStyle/>
          <a:p>
            <a:r>
              <a:rPr lang="en-US" altLang="ko-KR" b="1" dirty="0"/>
              <a:t>Definition </a:t>
            </a:r>
            <a:endParaRPr lang="ko-KR" altLang="en-US" b="1" dirty="0"/>
          </a:p>
        </p:txBody>
      </p:sp>
      <p:sp>
        <p:nvSpPr>
          <p:cNvPr id="4" name="날짜 개체 틀 3">
            <a:extLst>
              <a:ext uri="{FF2B5EF4-FFF2-40B4-BE49-F238E27FC236}">
                <a16:creationId xmlns:a16="http://schemas.microsoft.com/office/drawing/2014/main" id="{464539D6-69F8-B60E-EB20-7714B83F2712}"/>
              </a:ext>
            </a:extLst>
          </p:cNvPr>
          <p:cNvSpPr>
            <a:spLocks noGrp="1"/>
          </p:cNvSpPr>
          <p:nvPr>
            <p:ph type="dt" sz="half" idx="10"/>
          </p:nvPr>
        </p:nvSpPr>
        <p:spPr/>
        <p:txBody>
          <a:bodyPr/>
          <a:lstStyle/>
          <a:p>
            <a:fld id="{4500B84B-3C5C-49DE-A4B3-1562819E64F9}" type="datetime1">
              <a:rPr lang="ko-KR" altLang="en-US" smtClean="0"/>
              <a:t>2023-12-16</a:t>
            </a:fld>
            <a:endParaRPr lang="en-US" dirty="0"/>
          </a:p>
        </p:txBody>
      </p:sp>
      <p:sp>
        <p:nvSpPr>
          <p:cNvPr id="5" name="TextBox 4">
            <a:extLst>
              <a:ext uri="{FF2B5EF4-FFF2-40B4-BE49-F238E27FC236}">
                <a16:creationId xmlns:a16="http://schemas.microsoft.com/office/drawing/2014/main" id="{7DEAF54C-7BC9-86CC-843E-135190494C08}"/>
              </a:ext>
            </a:extLst>
          </p:cNvPr>
          <p:cNvSpPr txBox="1"/>
          <p:nvPr/>
        </p:nvSpPr>
        <p:spPr>
          <a:xfrm>
            <a:off x="581192" y="2251965"/>
            <a:ext cx="11029615" cy="3108543"/>
          </a:xfrm>
          <a:prstGeom prst="rect">
            <a:avLst/>
          </a:prstGeom>
          <a:noFill/>
        </p:spPr>
        <p:txBody>
          <a:bodyPr wrap="square" rtlCol="0">
            <a:spAutoFit/>
          </a:bodyPr>
          <a:lstStyle/>
          <a:p>
            <a:r>
              <a:rPr lang="en-US" altLang="ko-KR" sz="2800" b="1" i="0" dirty="0">
                <a:solidFill>
                  <a:srgbClr val="000000"/>
                </a:solidFill>
                <a:effectLst/>
                <a:latin typeface="Open Sans" panose="020B0606030504020204" pitchFamily="34" charset="0"/>
              </a:rPr>
              <a:t>Older migrant </a:t>
            </a:r>
            <a:r>
              <a:rPr lang="en-US" altLang="ko-KR" sz="2800" b="0" i="0" dirty="0">
                <a:solidFill>
                  <a:srgbClr val="000000"/>
                </a:solidFill>
                <a:effectLst/>
                <a:latin typeface="Open Sans" panose="020B0606030504020204" pitchFamily="34" charset="0"/>
              </a:rPr>
              <a:t>is any foreign-born person who either moved to the country of destination via, for example, a family reunification </a:t>
            </a:r>
            <a:r>
              <a:rPr lang="en-US" altLang="ko-KR" sz="2800" b="0" i="0" dirty="0" err="1">
                <a:solidFill>
                  <a:srgbClr val="000000"/>
                </a:solidFill>
                <a:effectLst/>
                <a:latin typeface="Open Sans" panose="020B0606030504020204" pitchFamily="34" charset="0"/>
              </a:rPr>
              <a:t>programme</a:t>
            </a:r>
            <a:r>
              <a:rPr lang="en-US" altLang="ko-KR" sz="2800" b="0" i="0" dirty="0">
                <a:solidFill>
                  <a:srgbClr val="000000"/>
                </a:solidFill>
                <a:effectLst/>
                <a:latin typeface="Open Sans" panose="020B0606030504020204" pitchFamily="34" charset="0"/>
              </a:rPr>
              <a:t>, at age 65 or older, moved in the past and then reached the retirement age in the country of destination, or was displaced by conflict at 65 age older or reached retirement age while displaced.</a:t>
            </a:r>
          </a:p>
          <a:p>
            <a:endParaRPr lang="ko-KR" altLang="en-US" sz="2800" dirty="0"/>
          </a:p>
        </p:txBody>
      </p:sp>
      <p:sp>
        <p:nvSpPr>
          <p:cNvPr id="3" name="TextBox 2">
            <a:extLst>
              <a:ext uri="{FF2B5EF4-FFF2-40B4-BE49-F238E27FC236}">
                <a16:creationId xmlns:a16="http://schemas.microsoft.com/office/drawing/2014/main" id="{CA67D33A-E3EB-1DC8-3675-3B6B8F50BC58}"/>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10/45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40914957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C9ED6847-3B14-C49D-41B2-3F4FBCE2D7C8}"/>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11/45</a:t>
            </a:r>
            <a:endParaRPr lang="ko-KR" altLang="en-US" dirty="0">
              <a:solidFill>
                <a:schemeClr val="accent2">
                  <a:lumMod val="60000"/>
                  <a:lumOff val="40000"/>
                </a:schemeClr>
              </a:solidFill>
              <a:latin typeface="Arial Black" panose="020B0A04020102020204" pitchFamily="34" charset="0"/>
            </a:endParaRPr>
          </a:p>
        </p:txBody>
      </p:sp>
      <p:sp>
        <p:nvSpPr>
          <p:cNvPr id="6" name="제목 1">
            <a:extLst>
              <a:ext uri="{FF2B5EF4-FFF2-40B4-BE49-F238E27FC236}">
                <a16:creationId xmlns:a16="http://schemas.microsoft.com/office/drawing/2014/main" id="{152EC163-A1FB-0F50-6024-6B54F9CF7A49}"/>
              </a:ext>
            </a:extLst>
          </p:cNvPr>
          <p:cNvSpPr txBox="1">
            <a:spLocks/>
          </p:cNvSpPr>
          <p:nvPr/>
        </p:nvSpPr>
        <p:spPr>
          <a:xfrm>
            <a:off x="462438" y="550171"/>
            <a:ext cx="11252636" cy="1188720"/>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endParaRPr lang="ko-KR" altLang="en-US" sz="2400" b="1" dirty="0"/>
          </a:p>
        </p:txBody>
      </p:sp>
      <p:sp>
        <p:nvSpPr>
          <p:cNvPr id="10" name="TextBox 9">
            <a:extLst>
              <a:ext uri="{FF2B5EF4-FFF2-40B4-BE49-F238E27FC236}">
                <a16:creationId xmlns:a16="http://schemas.microsoft.com/office/drawing/2014/main" id="{83C12553-E17F-5617-32DD-36F7FAACF316}"/>
              </a:ext>
            </a:extLst>
          </p:cNvPr>
          <p:cNvSpPr txBox="1"/>
          <p:nvPr/>
        </p:nvSpPr>
        <p:spPr>
          <a:xfrm>
            <a:off x="7149779" y="6323692"/>
            <a:ext cx="4565295" cy="307777"/>
          </a:xfrm>
          <a:prstGeom prst="rect">
            <a:avLst/>
          </a:prstGeom>
          <a:noFill/>
        </p:spPr>
        <p:txBody>
          <a:bodyPr wrap="square">
            <a:spAutoFit/>
          </a:bodyPr>
          <a:lstStyle/>
          <a:p>
            <a:pPr algn="r"/>
            <a:r>
              <a:rPr lang="ko-KR" altLang="en-US" sz="1400" dirty="0">
                <a:latin typeface="맑은 고딕" panose="020B0503020000020004" pitchFamily="50" charset="-127"/>
                <a:ea typeface="맑은 고딕" panose="020B0503020000020004" pitchFamily="50" charset="-127"/>
              </a:rPr>
              <a:t>법무부 출입국</a:t>
            </a:r>
            <a:r>
              <a:rPr lang="en-US" altLang="ko-KR" sz="1400" dirty="0">
                <a:latin typeface="맑은 고딕" panose="020B0503020000020004" pitchFamily="50" charset="-127"/>
                <a:ea typeface="맑은 고딕" panose="020B0503020000020004" pitchFamily="50" charset="-127"/>
              </a:rPr>
              <a:t>·</a:t>
            </a:r>
            <a:r>
              <a:rPr lang="ko-KR" altLang="en-US" sz="1400" dirty="0">
                <a:latin typeface="맑은 고딕" panose="020B0503020000020004" pitchFamily="50" charset="-127"/>
                <a:ea typeface="맑은 고딕" panose="020B0503020000020004" pitchFamily="50" charset="-127"/>
              </a:rPr>
              <a:t>외국인정책본부</a:t>
            </a:r>
            <a:r>
              <a:rPr lang="en-US" altLang="ko-KR" sz="1400" dirty="0">
                <a:latin typeface="맑은 고딕" panose="020B0503020000020004" pitchFamily="50" charset="-127"/>
                <a:ea typeface="맑은 고딕" panose="020B0503020000020004" pitchFamily="50" charset="-127"/>
              </a:rPr>
              <a:t>(2022) </a:t>
            </a:r>
            <a:r>
              <a:rPr lang="ko-KR" altLang="en-US" sz="1400" dirty="0">
                <a:latin typeface="맑은 고딕" panose="020B0503020000020004" pitchFamily="50" charset="-127"/>
                <a:ea typeface="맑은 고딕" panose="020B0503020000020004" pitchFamily="50" charset="-127"/>
              </a:rPr>
              <a:t>자료</a:t>
            </a:r>
          </a:p>
        </p:txBody>
      </p:sp>
      <p:sp>
        <p:nvSpPr>
          <p:cNvPr id="11" name="제목 1">
            <a:extLst>
              <a:ext uri="{FF2B5EF4-FFF2-40B4-BE49-F238E27FC236}">
                <a16:creationId xmlns:a16="http://schemas.microsoft.com/office/drawing/2014/main" id="{8CA6191A-1E1A-3522-88C8-BC4CBA9201B0}"/>
              </a:ext>
            </a:extLst>
          </p:cNvPr>
          <p:cNvSpPr txBox="1">
            <a:spLocks/>
          </p:cNvSpPr>
          <p:nvPr/>
        </p:nvSpPr>
        <p:spPr>
          <a:xfrm>
            <a:off x="462438" y="831743"/>
            <a:ext cx="11205132" cy="794131"/>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맑은 고딕" panose="020B0503020000020004" pitchFamily="50" charset="-127"/>
                <a:ea typeface="맑은 고딕" panose="020B0503020000020004" pitchFamily="50" charset="-127"/>
              </a:rPr>
              <a:t>Increasing numbers of migrants</a:t>
            </a:r>
            <a:endParaRPr lang="ko-KR" altLang="en-US" b="1" dirty="0">
              <a:latin typeface="맑은 고딕" panose="020B0503020000020004" pitchFamily="50" charset="-127"/>
              <a:ea typeface="맑은 고딕" panose="020B0503020000020004" pitchFamily="50" charset="-127"/>
            </a:endParaRPr>
          </a:p>
        </p:txBody>
      </p:sp>
      <p:pic>
        <p:nvPicPr>
          <p:cNvPr id="3" name="그림 2">
            <a:extLst>
              <a:ext uri="{FF2B5EF4-FFF2-40B4-BE49-F238E27FC236}">
                <a16:creationId xmlns:a16="http://schemas.microsoft.com/office/drawing/2014/main" id="{8EECD1B6-F8E6-72B6-A4BF-FD1B5E7DECAE}"/>
              </a:ext>
            </a:extLst>
          </p:cNvPr>
          <p:cNvPicPr>
            <a:picLocks noChangeAspect="1"/>
          </p:cNvPicPr>
          <p:nvPr/>
        </p:nvPicPr>
        <p:blipFill>
          <a:blip r:embed="rId3"/>
          <a:stretch>
            <a:fillRect/>
          </a:stretch>
        </p:blipFill>
        <p:spPr>
          <a:xfrm>
            <a:off x="272955" y="1490814"/>
            <a:ext cx="11679106" cy="4728871"/>
          </a:xfrm>
          <a:prstGeom prst="rect">
            <a:avLst/>
          </a:prstGeom>
        </p:spPr>
      </p:pic>
    </p:spTree>
    <p:extLst>
      <p:ext uri="{BB962C8B-B14F-4D97-AF65-F5344CB8AC3E}">
        <p14:creationId xmlns:p14="http://schemas.microsoft.com/office/powerpoint/2010/main" val="4198901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702E776-FAC6-9511-EC3D-F36A9324D5CF}"/>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12/45</a:t>
            </a:r>
            <a:endParaRPr lang="ko-KR" altLang="en-US" dirty="0">
              <a:solidFill>
                <a:schemeClr val="accent2">
                  <a:lumMod val="60000"/>
                  <a:lumOff val="40000"/>
                </a:schemeClr>
              </a:solidFill>
              <a:latin typeface="Arial Black" panose="020B0A04020102020204" pitchFamily="34" charset="0"/>
            </a:endParaRPr>
          </a:p>
        </p:txBody>
      </p:sp>
      <p:sp>
        <p:nvSpPr>
          <p:cNvPr id="6" name="제목 1">
            <a:extLst>
              <a:ext uri="{FF2B5EF4-FFF2-40B4-BE49-F238E27FC236}">
                <a16:creationId xmlns:a16="http://schemas.microsoft.com/office/drawing/2014/main" id="{0089E03A-89FF-089B-B82B-760E097425C5}"/>
              </a:ext>
            </a:extLst>
          </p:cNvPr>
          <p:cNvSpPr txBox="1">
            <a:spLocks/>
          </p:cNvSpPr>
          <p:nvPr/>
        </p:nvSpPr>
        <p:spPr>
          <a:xfrm>
            <a:off x="462438" y="550171"/>
            <a:ext cx="11252636" cy="1188720"/>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t>NOW, Migrants in </a:t>
            </a:r>
            <a:r>
              <a:rPr lang="en-US" altLang="ko-KR" b="1" dirty="0" err="1"/>
              <a:t>korea</a:t>
            </a:r>
            <a:r>
              <a:rPr lang="en-US" altLang="ko-KR" b="1" dirty="0"/>
              <a:t> over 60: 170,000</a:t>
            </a:r>
            <a:endParaRPr lang="ko-KR" altLang="en-US" b="1" dirty="0"/>
          </a:p>
        </p:txBody>
      </p:sp>
      <p:sp>
        <p:nvSpPr>
          <p:cNvPr id="2" name="TextBox 1">
            <a:extLst>
              <a:ext uri="{FF2B5EF4-FFF2-40B4-BE49-F238E27FC236}">
                <a16:creationId xmlns:a16="http://schemas.microsoft.com/office/drawing/2014/main" id="{57EA19D6-8907-A99B-C30C-AB70E22DDAC8}"/>
              </a:ext>
            </a:extLst>
          </p:cNvPr>
          <p:cNvSpPr txBox="1"/>
          <p:nvPr/>
        </p:nvSpPr>
        <p:spPr>
          <a:xfrm>
            <a:off x="7786689" y="5878719"/>
            <a:ext cx="4200418" cy="261610"/>
          </a:xfrm>
          <a:prstGeom prst="rect">
            <a:avLst/>
          </a:prstGeom>
          <a:noFill/>
        </p:spPr>
        <p:txBody>
          <a:bodyPr wrap="square" rtlCol="0">
            <a:spAutoFit/>
          </a:bodyPr>
          <a:lstStyle/>
          <a:p>
            <a:r>
              <a:rPr lang="ko-KR" altLang="en-US" sz="1100" dirty="0">
                <a:latin typeface="맑은 고딕" panose="020B0503020000020004" pitchFamily="50" charset="-127"/>
                <a:ea typeface="맑은 고딕" panose="020B0503020000020004" pitchFamily="50" charset="-127"/>
              </a:rPr>
              <a:t>출처</a:t>
            </a:r>
            <a:r>
              <a:rPr lang="en-US" altLang="ko-KR" sz="1100" dirty="0">
                <a:latin typeface="맑은 고딕" panose="020B0503020000020004" pitchFamily="50" charset="-127"/>
                <a:ea typeface="맑은 고딕" panose="020B0503020000020004" pitchFamily="50" charset="-127"/>
              </a:rPr>
              <a:t>: 2019 </a:t>
            </a:r>
            <a:r>
              <a:rPr lang="ko-KR" altLang="en-US" sz="1100" dirty="0">
                <a:latin typeface="맑은 고딕" panose="020B0503020000020004" pitchFamily="50" charset="-127"/>
                <a:ea typeface="맑은 고딕" panose="020B0503020000020004" pitchFamily="50" charset="-127"/>
              </a:rPr>
              <a:t>지방자치단체외국인현황</a:t>
            </a:r>
            <a:r>
              <a:rPr lang="en-US" altLang="ko-KR" sz="1100" dirty="0">
                <a:latin typeface="맑은 고딕" panose="020B0503020000020004" pitchFamily="50" charset="-127"/>
                <a:ea typeface="맑은 고딕" panose="020B0503020000020004" pitchFamily="50" charset="-127"/>
              </a:rPr>
              <a:t>, </a:t>
            </a:r>
            <a:r>
              <a:rPr lang="ko-KR" altLang="en-US" sz="1100" dirty="0">
                <a:latin typeface="맑은 고딕" panose="020B0503020000020004" pitchFamily="50" charset="-127"/>
                <a:ea typeface="맑은 고딕" panose="020B0503020000020004" pitchFamily="50" charset="-127"/>
              </a:rPr>
              <a:t>행정안전부</a:t>
            </a:r>
          </a:p>
        </p:txBody>
      </p:sp>
      <p:sp>
        <p:nvSpPr>
          <p:cNvPr id="16" name="텍스트 개체 틀 15">
            <a:extLst>
              <a:ext uri="{FF2B5EF4-FFF2-40B4-BE49-F238E27FC236}">
                <a16:creationId xmlns:a16="http://schemas.microsoft.com/office/drawing/2014/main" id="{4090C8C7-57A2-D8FE-2FF3-81F75115BB75}"/>
              </a:ext>
            </a:extLst>
          </p:cNvPr>
          <p:cNvSpPr>
            <a:spLocks noGrp="1"/>
          </p:cNvSpPr>
          <p:nvPr>
            <p:ph type="body" idx="1"/>
          </p:nvPr>
        </p:nvSpPr>
        <p:spPr/>
        <p:txBody>
          <a:bodyPr/>
          <a:lstStyle/>
          <a:p>
            <a:r>
              <a:rPr lang="en-US" altLang="ko-KR" sz="2400" dirty="0"/>
              <a:t>Naturalized Citizen</a:t>
            </a:r>
            <a:endParaRPr lang="ko-KR" altLang="en-US" sz="2400" dirty="0"/>
          </a:p>
        </p:txBody>
      </p:sp>
      <p:sp>
        <p:nvSpPr>
          <p:cNvPr id="18" name="텍스트 개체 틀 17">
            <a:extLst>
              <a:ext uri="{FF2B5EF4-FFF2-40B4-BE49-F238E27FC236}">
                <a16:creationId xmlns:a16="http://schemas.microsoft.com/office/drawing/2014/main" id="{421FFB4D-478E-7E8F-7CB1-D4B6876B8724}"/>
              </a:ext>
            </a:extLst>
          </p:cNvPr>
          <p:cNvSpPr>
            <a:spLocks noGrp="1"/>
          </p:cNvSpPr>
          <p:nvPr>
            <p:ph type="body" sz="quarter" idx="3"/>
          </p:nvPr>
        </p:nvSpPr>
        <p:spPr/>
        <p:txBody>
          <a:bodyPr/>
          <a:lstStyle/>
          <a:p>
            <a:r>
              <a:rPr lang="en-US" altLang="ko-KR" sz="2400" dirty="0"/>
              <a:t>Foreigners</a:t>
            </a:r>
            <a:endParaRPr lang="ko-KR" altLang="en-US" sz="2400" dirty="0"/>
          </a:p>
        </p:txBody>
      </p:sp>
      <p:pic>
        <p:nvPicPr>
          <p:cNvPr id="20" name="내용 개체 틀 3">
            <a:extLst>
              <a:ext uri="{FF2B5EF4-FFF2-40B4-BE49-F238E27FC236}">
                <a16:creationId xmlns:a16="http://schemas.microsoft.com/office/drawing/2014/main" id="{BBD5DF0D-4CFA-7391-197D-567A0C86C227}"/>
              </a:ext>
            </a:extLst>
          </p:cNvPr>
          <p:cNvPicPr>
            <a:picLocks noGrp="1" noChangeAspect="1"/>
          </p:cNvPicPr>
          <p:nvPr>
            <p:ph sz="quarter" idx="4"/>
          </p:nvPr>
        </p:nvPicPr>
        <p:blipFill>
          <a:blip r:embed="rId3"/>
          <a:stretch>
            <a:fillRect/>
          </a:stretch>
        </p:blipFill>
        <p:spPr>
          <a:xfrm>
            <a:off x="6224337" y="3192543"/>
            <a:ext cx="5967661" cy="2726994"/>
          </a:xfrm>
        </p:spPr>
      </p:pic>
      <p:sp>
        <p:nvSpPr>
          <p:cNvPr id="21" name="TextBox 20">
            <a:extLst>
              <a:ext uri="{FF2B5EF4-FFF2-40B4-BE49-F238E27FC236}">
                <a16:creationId xmlns:a16="http://schemas.microsoft.com/office/drawing/2014/main" id="{7E154D7C-6586-5EEB-B2EC-1BD1F280B812}"/>
              </a:ext>
            </a:extLst>
          </p:cNvPr>
          <p:cNvSpPr txBox="1"/>
          <p:nvPr/>
        </p:nvSpPr>
        <p:spPr>
          <a:xfrm>
            <a:off x="847558" y="6145678"/>
            <a:ext cx="5967661" cy="461665"/>
          </a:xfrm>
          <a:prstGeom prst="rect">
            <a:avLst/>
          </a:prstGeom>
          <a:noFill/>
        </p:spPr>
        <p:txBody>
          <a:bodyPr wrap="square" rtlCol="0">
            <a:spAutoFit/>
          </a:bodyPr>
          <a:lstStyle/>
          <a:p>
            <a:r>
              <a:rPr lang="en-US" altLang="ko-KR" sz="2400" dirty="0">
                <a:latin typeface="맑은 고딕" panose="020B0503020000020004" pitchFamily="50" charset="-127"/>
                <a:ea typeface="맑은 고딕" panose="020B0503020000020004" pitchFamily="50" charset="-127"/>
              </a:rPr>
              <a:t>… and there will be a lot more soon!</a:t>
            </a:r>
            <a:endParaRPr lang="ko-KR" altLang="en-US" sz="2400" dirty="0">
              <a:latin typeface="맑은 고딕" panose="020B0503020000020004" pitchFamily="50" charset="-127"/>
              <a:ea typeface="맑은 고딕" panose="020B0503020000020004" pitchFamily="50" charset="-127"/>
            </a:endParaRPr>
          </a:p>
        </p:txBody>
      </p:sp>
      <p:grpSp>
        <p:nvGrpSpPr>
          <p:cNvPr id="10" name="그룹 9">
            <a:extLst>
              <a:ext uri="{FF2B5EF4-FFF2-40B4-BE49-F238E27FC236}">
                <a16:creationId xmlns:a16="http://schemas.microsoft.com/office/drawing/2014/main" id="{3C48B7B5-7513-9C9C-BCAB-3F08C5F3EE76}"/>
              </a:ext>
            </a:extLst>
          </p:cNvPr>
          <p:cNvGrpSpPr/>
          <p:nvPr/>
        </p:nvGrpSpPr>
        <p:grpSpPr>
          <a:xfrm>
            <a:off x="1" y="3125028"/>
            <a:ext cx="6416038" cy="2922952"/>
            <a:chOff x="1" y="3125028"/>
            <a:chExt cx="6416038" cy="2922952"/>
          </a:xfrm>
        </p:grpSpPr>
        <p:pic>
          <p:nvPicPr>
            <p:cNvPr id="7" name="그림 6">
              <a:extLst>
                <a:ext uri="{FF2B5EF4-FFF2-40B4-BE49-F238E27FC236}">
                  <a16:creationId xmlns:a16="http://schemas.microsoft.com/office/drawing/2014/main" id="{232EA36D-B1E2-81BF-DCC5-AA8516634514}"/>
                </a:ext>
              </a:extLst>
            </p:cNvPr>
            <p:cNvPicPr>
              <a:picLocks noChangeAspect="1"/>
            </p:cNvPicPr>
            <p:nvPr/>
          </p:nvPicPr>
          <p:blipFill>
            <a:blip r:embed="rId4"/>
            <a:stretch>
              <a:fillRect/>
            </a:stretch>
          </p:blipFill>
          <p:spPr>
            <a:xfrm>
              <a:off x="1" y="3125028"/>
              <a:ext cx="6416038" cy="2922952"/>
            </a:xfrm>
            <a:prstGeom prst="rect">
              <a:avLst/>
            </a:prstGeom>
          </p:spPr>
        </p:pic>
        <p:sp>
          <p:nvSpPr>
            <p:cNvPr id="3" name="직사각형 2">
              <a:extLst>
                <a:ext uri="{FF2B5EF4-FFF2-40B4-BE49-F238E27FC236}">
                  <a16:creationId xmlns:a16="http://schemas.microsoft.com/office/drawing/2014/main" id="{99CF24A1-EC9D-14D6-D55D-F2AA6C7BC502}"/>
                </a:ext>
              </a:extLst>
            </p:cNvPr>
            <p:cNvSpPr/>
            <p:nvPr/>
          </p:nvSpPr>
          <p:spPr>
            <a:xfrm>
              <a:off x="3347634" y="4680488"/>
              <a:ext cx="1844298" cy="2634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직사각형 3">
              <a:extLst>
                <a:ext uri="{FF2B5EF4-FFF2-40B4-BE49-F238E27FC236}">
                  <a16:creationId xmlns:a16="http://schemas.microsoft.com/office/drawing/2014/main" id="{3433A263-1C28-73D3-253E-1DE471B505A6}"/>
                </a:ext>
              </a:extLst>
            </p:cNvPr>
            <p:cNvSpPr/>
            <p:nvPr/>
          </p:nvSpPr>
          <p:spPr>
            <a:xfrm>
              <a:off x="3270012" y="5440434"/>
              <a:ext cx="2340373" cy="26347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grpSp>
        <p:nvGrpSpPr>
          <p:cNvPr id="11" name="그룹 10">
            <a:extLst>
              <a:ext uri="{FF2B5EF4-FFF2-40B4-BE49-F238E27FC236}">
                <a16:creationId xmlns:a16="http://schemas.microsoft.com/office/drawing/2014/main" id="{20A56A86-E0EE-87CF-04EB-C643190A4260}"/>
              </a:ext>
            </a:extLst>
          </p:cNvPr>
          <p:cNvGrpSpPr/>
          <p:nvPr/>
        </p:nvGrpSpPr>
        <p:grpSpPr>
          <a:xfrm>
            <a:off x="9208166" y="4698178"/>
            <a:ext cx="2402643" cy="1050238"/>
            <a:chOff x="9208166" y="4698178"/>
            <a:chExt cx="2402643" cy="1050238"/>
          </a:xfrm>
        </p:grpSpPr>
        <p:sp>
          <p:nvSpPr>
            <p:cNvPr id="8" name="직사각형 7">
              <a:extLst>
                <a:ext uri="{FF2B5EF4-FFF2-40B4-BE49-F238E27FC236}">
                  <a16:creationId xmlns:a16="http://schemas.microsoft.com/office/drawing/2014/main" id="{AC9B896F-E8F9-8559-BAC2-D11EFEE03A55}"/>
                </a:ext>
              </a:extLst>
            </p:cNvPr>
            <p:cNvSpPr/>
            <p:nvPr/>
          </p:nvSpPr>
          <p:spPr>
            <a:xfrm>
              <a:off x="9208166" y="4698178"/>
              <a:ext cx="2208101" cy="245781"/>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9" name="직사각형 8">
              <a:extLst>
                <a:ext uri="{FF2B5EF4-FFF2-40B4-BE49-F238E27FC236}">
                  <a16:creationId xmlns:a16="http://schemas.microsoft.com/office/drawing/2014/main" id="{00128E8E-D1F1-D7FA-B1BE-096E68526AA6}"/>
                </a:ext>
              </a:extLst>
            </p:cNvPr>
            <p:cNvSpPr/>
            <p:nvPr/>
          </p:nvSpPr>
          <p:spPr>
            <a:xfrm>
              <a:off x="9210885" y="5486806"/>
              <a:ext cx="2399924" cy="261610"/>
            </a:xfrm>
            <a:prstGeom prst="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Tree>
    <p:extLst>
      <p:ext uri="{BB962C8B-B14F-4D97-AF65-F5344CB8AC3E}">
        <p14:creationId xmlns:p14="http://schemas.microsoft.com/office/powerpoint/2010/main" val="15031821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61F9D6C-17F0-0436-F77A-862A6D188610}"/>
              </a:ext>
            </a:extLst>
          </p:cNvPr>
          <p:cNvSpPr>
            <a:spLocks noGrp="1"/>
          </p:cNvSpPr>
          <p:nvPr>
            <p:ph type="title"/>
          </p:nvPr>
        </p:nvSpPr>
        <p:spPr/>
        <p:txBody>
          <a:bodyPr/>
          <a:lstStyle/>
          <a:p>
            <a:pPr algn="ctr"/>
            <a:r>
              <a:rPr lang="en-US" altLang="ko-KR" b="1" dirty="0"/>
              <a:t>1</a:t>
            </a:r>
            <a:r>
              <a:rPr lang="en-US" altLang="ko-KR" b="1" baseline="30000" dirty="0"/>
              <a:t>st</a:t>
            </a:r>
            <a:r>
              <a:rPr lang="en-US" altLang="ko-KR" b="1" dirty="0"/>
              <a:t> Group</a:t>
            </a:r>
            <a:endParaRPr lang="ko-KR" altLang="en-US" b="1" dirty="0"/>
          </a:p>
        </p:txBody>
      </p:sp>
      <p:pic>
        <p:nvPicPr>
          <p:cNvPr id="9" name="내용 개체 틀 8">
            <a:extLst>
              <a:ext uri="{FF2B5EF4-FFF2-40B4-BE49-F238E27FC236}">
                <a16:creationId xmlns:a16="http://schemas.microsoft.com/office/drawing/2014/main" id="{F6CAE59B-AC56-BA14-1599-2B6B5AF3CDA2}"/>
              </a:ext>
            </a:extLst>
          </p:cNvPr>
          <p:cNvPicPr>
            <a:picLocks noGrp="1" noChangeAspect="1"/>
          </p:cNvPicPr>
          <p:nvPr>
            <p:ph idx="1"/>
          </p:nvPr>
        </p:nvPicPr>
        <p:blipFill>
          <a:blip r:embed="rId3"/>
          <a:stretch>
            <a:fillRect/>
          </a:stretch>
        </p:blipFill>
        <p:spPr>
          <a:xfrm>
            <a:off x="4900613" y="1638399"/>
            <a:ext cx="6651625" cy="3741539"/>
          </a:xfrm>
          <a:prstGeom prst="rect">
            <a:avLst/>
          </a:prstGeom>
        </p:spPr>
      </p:pic>
      <p:sp>
        <p:nvSpPr>
          <p:cNvPr id="4" name="텍스트 개체 틀 3">
            <a:extLst>
              <a:ext uri="{FF2B5EF4-FFF2-40B4-BE49-F238E27FC236}">
                <a16:creationId xmlns:a16="http://schemas.microsoft.com/office/drawing/2014/main" id="{7C7EFC44-FE0F-064E-502F-C446971037A7}"/>
              </a:ext>
            </a:extLst>
          </p:cNvPr>
          <p:cNvSpPr>
            <a:spLocks noGrp="1"/>
          </p:cNvSpPr>
          <p:nvPr>
            <p:ph type="body" sz="half" idx="2"/>
          </p:nvPr>
        </p:nvSpPr>
        <p:spPr/>
        <p:txBody>
          <a:bodyPr>
            <a:normAutofit/>
          </a:bodyPr>
          <a:lstStyle/>
          <a:p>
            <a:pPr algn="ctr"/>
            <a:r>
              <a:rPr lang="en-US" altLang="ko-KR" sz="2000" b="1" dirty="0"/>
              <a:t>1</a:t>
            </a:r>
            <a:r>
              <a:rPr lang="en-US" altLang="ko-KR" sz="2000" b="1" baseline="30000" dirty="0"/>
              <a:t>st</a:t>
            </a:r>
            <a:r>
              <a:rPr lang="en-US" altLang="ko-KR" sz="2000" b="1" dirty="0"/>
              <a:t> generation migrants</a:t>
            </a:r>
            <a:endParaRPr lang="ko-KR" altLang="en-US" sz="2000" b="1" dirty="0"/>
          </a:p>
        </p:txBody>
      </p:sp>
      <p:sp>
        <p:nvSpPr>
          <p:cNvPr id="8" name="TextBox 7">
            <a:extLst>
              <a:ext uri="{FF2B5EF4-FFF2-40B4-BE49-F238E27FC236}">
                <a16:creationId xmlns:a16="http://schemas.microsoft.com/office/drawing/2014/main" id="{9A22C46B-56F4-24C7-ED5B-A64D892AFB9A}"/>
              </a:ext>
            </a:extLst>
          </p:cNvPr>
          <p:cNvSpPr txBox="1"/>
          <p:nvPr/>
        </p:nvSpPr>
        <p:spPr>
          <a:xfrm>
            <a:off x="4900613" y="5445658"/>
            <a:ext cx="6093724" cy="261610"/>
          </a:xfrm>
          <a:prstGeom prst="rect">
            <a:avLst/>
          </a:prstGeom>
          <a:noFill/>
        </p:spPr>
        <p:txBody>
          <a:bodyPr wrap="square">
            <a:spAutoFit/>
          </a:bodyPr>
          <a:lstStyle/>
          <a:p>
            <a:r>
              <a:rPr lang="ko-KR" altLang="en-US" sz="1050" dirty="0"/>
              <a:t>https://www.bbc.com/news/world-asia-57716704</a:t>
            </a:r>
          </a:p>
        </p:txBody>
      </p:sp>
      <p:sp>
        <p:nvSpPr>
          <p:cNvPr id="3" name="TextBox 2">
            <a:extLst>
              <a:ext uri="{FF2B5EF4-FFF2-40B4-BE49-F238E27FC236}">
                <a16:creationId xmlns:a16="http://schemas.microsoft.com/office/drawing/2014/main" id="{F2FEB5A0-A353-658B-A2B0-564D90523F46}"/>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13/45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38191633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CD3CC175-335B-A170-E7B1-0B9702CA337B}"/>
              </a:ext>
            </a:extLst>
          </p:cNvPr>
          <p:cNvSpPr>
            <a:spLocks noGrp="1"/>
          </p:cNvSpPr>
          <p:nvPr>
            <p:ph type="title"/>
          </p:nvPr>
        </p:nvSpPr>
        <p:spPr/>
        <p:txBody>
          <a:bodyPr>
            <a:normAutofit/>
          </a:bodyPr>
          <a:lstStyle/>
          <a:p>
            <a:r>
              <a:rPr lang="en-US" altLang="ko-KR" b="1" dirty="0"/>
              <a:t>Their risky future</a:t>
            </a:r>
            <a:endParaRPr lang="ko-KR" altLang="en-US" b="1" dirty="0"/>
          </a:p>
        </p:txBody>
      </p:sp>
      <p:sp>
        <p:nvSpPr>
          <p:cNvPr id="3" name="내용 개체 틀 2">
            <a:extLst>
              <a:ext uri="{FF2B5EF4-FFF2-40B4-BE49-F238E27FC236}">
                <a16:creationId xmlns:a16="http://schemas.microsoft.com/office/drawing/2014/main" id="{C828A961-3283-15F0-F9D0-4BBBF264927D}"/>
              </a:ext>
            </a:extLst>
          </p:cNvPr>
          <p:cNvSpPr>
            <a:spLocks noGrp="1"/>
          </p:cNvSpPr>
          <p:nvPr>
            <p:ph idx="1"/>
          </p:nvPr>
        </p:nvSpPr>
        <p:spPr/>
        <p:txBody>
          <a:bodyPr>
            <a:normAutofit/>
          </a:bodyPr>
          <a:lstStyle/>
          <a:p>
            <a:r>
              <a:rPr lang="en-US" altLang="ko-KR" sz="2400" dirty="0"/>
              <a:t>Considered to have Low SES</a:t>
            </a:r>
          </a:p>
          <a:p>
            <a:r>
              <a:rPr lang="en-US" altLang="ko-KR" sz="2400" dirty="0"/>
              <a:t>Have less social networks</a:t>
            </a:r>
          </a:p>
          <a:p>
            <a:r>
              <a:rPr lang="en-US" altLang="ko-KR" sz="2400" dirty="0"/>
              <a:t>Stayed at home or Worked in low-skilled sectors</a:t>
            </a:r>
          </a:p>
          <a:p>
            <a:r>
              <a:rPr lang="en-US" altLang="ko-KR" sz="2400" dirty="0"/>
              <a:t>Difficulties in language</a:t>
            </a:r>
            <a:r>
              <a:rPr lang="ko-KR" altLang="en-US" sz="2400" dirty="0"/>
              <a:t> </a:t>
            </a:r>
            <a:r>
              <a:rPr lang="en-US" altLang="ko-KR" sz="2400" dirty="0"/>
              <a:t>and culture</a:t>
            </a:r>
          </a:p>
          <a:p>
            <a:r>
              <a:rPr lang="en-US" altLang="ko-KR" sz="2400" dirty="0"/>
              <a:t>Depend mainly on their partner’s income</a:t>
            </a:r>
          </a:p>
          <a:p>
            <a:r>
              <a:rPr lang="en-US" altLang="ko-KR" sz="2400" dirty="0"/>
              <a:t>May have longer ‘widowhood’</a:t>
            </a:r>
          </a:p>
          <a:p>
            <a:endParaRPr lang="ko-KR" altLang="en-US" sz="2400" dirty="0"/>
          </a:p>
        </p:txBody>
      </p:sp>
      <p:sp>
        <p:nvSpPr>
          <p:cNvPr id="7" name="TextBox 6">
            <a:extLst>
              <a:ext uri="{FF2B5EF4-FFF2-40B4-BE49-F238E27FC236}">
                <a16:creationId xmlns:a16="http://schemas.microsoft.com/office/drawing/2014/main" id="{E217AF25-57E2-F579-44C8-48CAC45A1F0E}"/>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14/45</a:t>
            </a:r>
            <a:endParaRPr lang="ko-KR" altLang="en-US" dirty="0">
              <a:solidFill>
                <a:schemeClr val="accent2">
                  <a:lumMod val="60000"/>
                  <a:lumOff val="40000"/>
                </a:schemeClr>
              </a:solidFill>
              <a:latin typeface="Arial Black" panose="020B0A04020102020204" pitchFamily="34" charset="0"/>
            </a:endParaRPr>
          </a:p>
        </p:txBody>
      </p:sp>
      <p:pic>
        <p:nvPicPr>
          <p:cNvPr id="4" name="그림 3">
            <a:extLst>
              <a:ext uri="{FF2B5EF4-FFF2-40B4-BE49-F238E27FC236}">
                <a16:creationId xmlns:a16="http://schemas.microsoft.com/office/drawing/2014/main" id="{331422C2-9B4A-CC80-4311-08661D1FBC62}"/>
              </a:ext>
            </a:extLst>
          </p:cNvPr>
          <p:cNvPicPr>
            <a:picLocks noChangeAspect="1"/>
          </p:cNvPicPr>
          <p:nvPr/>
        </p:nvPicPr>
        <p:blipFill>
          <a:blip r:embed="rId3"/>
          <a:stretch>
            <a:fillRect/>
          </a:stretch>
        </p:blipFill>
        <p:spPr>
          <a:xfrm>
            <a:off x="8068893" y="1890876"/>
            <a:ext cx="3827167" cy="3827167"/>
          </a:xfrm>
          <a:prstGeom prst="rect">
            <a:avLst/>
          </a:prstGeom>
        </p:spPr>
      </p:pic>
    </p:spTree>
    <p:extLst>
      <p:ext uri="{BB962C8B-B14F-4D97-AF65-F5344CB8AC3E}">
        <p14:creationId xmlns:p14="http://schemas.microsoft.com/office/powerpoint/2010/main" val="20801004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61F9D6C-17F0-0436-F77A-862A6D188610}"/>
              </a:ext>
            </a:extLst>
          </p:cNvPr>
          <p:cNvSpPr>
            <a:spLocks noGrp="1"/>
          </p:cNvSpPr>
          <p:nvPr>
            <p:ph type="title"/>
          </p:nvPr>
        </p:nvSpPr>
        <p:spPr/>
        <p:txBody>
          <a:bodyPr/>
          <a:lstStyle/>
          <a:p>
            <a:pPr algn="ctr"/>
            <a:r>
              <a:rPr lang="en-US" altLang="ko-KR" b="1" dirty="0"/>
              <a:t>2</a:t>
            </a:r>
            <a:r>
              <a:rPr lang="en-US" altLang="ko-KR" b="1" baseline="30000" dirty="0"/>
              <a:t>nd</a:t>
            </a:r>
            <a:r>
              <a:rPr lang="en-US" altLang="ko-KR" b="1" dirty="0"/>
              <a:t> Group</a:t>
            </a:r>
            <a:endParaRPr lang="ko-KR" altLang="en-US" b="1" dirty="0"/>
          </a:p>
        </p:txBody>
      </p:sp>
      <p:pic>
        <p:nvPicPr>
          <p:cNvPr id="7" name="내용 개체 틀 6">
            <a:extLst>
              <a:ext uri="{FF2B5EF4-FFF2-40B4-BE49-F238E27FC236}">
                <a16:creationId xmlns:a16="http://schemas.microsoft.com/office/drawing/2014/main" id="{11DCE3DA-FAC4-9A3D-C631-6D45690D961B}"/>
              </a:ext>
            </a:extLst>
          </p:cNvPr>
          <p:cNvPicPr>
            <a:picLocks noGrp="1" noChangeAspect="1"/>
          </p:cNvPicPr>
          <p:nvPr>
            <p:ph idx="1"/>
          </p:nvPr>
        </p:nvPicPr>
        <p:blipFill>
          <a:blip r:embed="rId3"/>
          <a:stretch>
            <a:fillRect/>
          </a:stretch>
        </p:blipFill>
        <p:spPr>
          <a:xfrm>
            <a:off x="4777447" y="1805267"/>
            <a:ext cx="6646696" cy="3746320"/>
          </a:xfrm>
          <a:prstGeom prst="rect">
            <a:avLst/>
          </a:prstGeom>
        </p:spPr>
      </p:pic>
      <p:sp>
        <p:nvSpPr>
          <p:cNvPr id="4" name="텍스트 개체 틀 3">
            <a:extLst>
              <a:ext uri="{FF2B5EF4-FFF2-40B4-BE49-F238E27FC236}">
                <a16:creationId xmlns:a16="http://schemas.microsoft.com/office/drawing/2014/main" id="{7C7EFC44-FE0F-064E-502F-C446971037A7}"/>
              </a:ext>
            </a:extLst>
          </p:cNvPr>
          <p:cNvSpPr>
            <a:spLocks noGrp="1"/>
          </p:cNvSpPr>
          <p:nvPr>
            <p:ph type="body" sz="half" idx="2"/>
          </p:nvPr>
        </p:nvSpPr>
        <p:spPr/>
        <p:txBody>
          <a:bodyPr>
            <a:normAutofit/>
          </a:bodyPr>
          <a:lstStyle/>
          <a:p>
            <a:pPr algn="ctr"/>
            <a:r>
              <a:rPr lang="en-US" altLang="ko-KR" sz="2000" b="1" dirty="0"/>
              <a:t>Parents of Immigrants</a:t>
            </a:r>
            <a:endParaRPr lang="ko-KR" altLang="en-US" sz="2000" b="1" dirty="0"/>
          </a:p>
        </p:txBody>
      </p:sp>
      <p:sp>
        <p:nvSpPr>
          <p:cNvPr id="3" name="TextBox 2">
            <a:extLst>
              <a:ext uri="{FF2B5EF4-FFF2-40B4-BE49-F238E27FC236}">
                <a16:creationId xmlns:a16="http://schemas.microsoft.com/office/drawing/2014/main" id="{D67E6FB3-7A59-AFE3-3C6A-53239FF07821}"/>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15/45</a:t>
            </a:r>
            <a:endParaRPr lang="ko-KR" altLang="en-US" dirty="0">
              <a:solidFill>
                <a:schemeClr val="accent2">
                  <a:lumMod val="60000"/>
                  <a:lumOff val="40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9F6398AA-6585-B1CB-71EA-8BF45B015F35}"/>
              </a:ext>
            </a:extLst>
          </p:cNvPr>
          <p:cNvSpPr txBox="1"/>
          <p:nvPr/>
        </p:nvSpPr>
        <p:spPr>
          <a:xfrm>
            <a:off x="4668235" y="5551587"/>
            <a:ext cx="6452027" cy="261610"/>
          </a:xfrm>
          <a:prstGeom prst="rect">
            <a:avLst/>
          </a:prstGeom>
          <a:noFill/>
        </p:spPr>
        <p:txBody>
          <a:bodyPr wrap="square" rtlCol="0">
            <a:spAutoFit/>
          </a:bodyPr>
          <a:lstStyle/>
          <a:p>
            <a:r>
              <a:rPr lang="en-US" altLang="ko-KR" sz="1050" dirty="0"/>
              <a:t>https://m.khan.co.kr/national/national-general/article/202102131120001</a:t>
            </a:r>
            <a:endParaRPr lang="ko-KR" altLang="en-US" sz="1050" dirty="0"/>
          </a:p>
        </p:txBody>
      </p:sp>
    </p:spTree>
    <p:extLst>
      <p:ext uri="{BB962C8B-B14F-4D97-AF65-F5344CB8AC3E}">
        <p14:creationId xmlns:p14="http://schemas.microsoft.com/office/powerpoint/2010/main" val="766684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제목 1">
            <a:extLst>
              <a:ext uri="{FF2B5EF4-FFF2-40B4-BE49-F238E27FC236}">
                <a16:creationId xmlns:a16="http://schemas.microsoft.com/office/drawing/2014/main" id="{75DA6E71-6C14-B7B8-34B1-0664ACB95C07}"/>
              </a:ext>
            </a:extLst>
          </p:cNvPr>
          <p:cNvSpPr txBox="1">
            <a:spLocks/>
          </p:cNvSpPr>
          <p:nvPr/>
        </p:nvSpPr>
        <p:spPr>
          <a:xfrm>
            <a:off x="462438" y="550171"/>
            <a:ext cx="11252636" cy="1188720"/>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sz="2400" b="1" dirty="0"/>
              <a:t>Family-based immigrant visas (F-1-5)</a:t>
            </a:r>
          </a:p>
        </p:txBody>
      </p:sp>
      <p:sp>
        <p:nvSpPr>
          <p:cNvPr id="10" name="TextBox 9">
            <a:extLst>
              <a:ext uri="{FF2B5EF4-FFF2-40B4-BE49-F238E27FC236}">
                <a16:creationId xmlns:a16="http://schemas.microsoft.com/office/drawing/2014/main" id="{1E667D13-EC36-9206-BAF2-07E2C608641C}"/>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16/45</a:t>
            </a:r>
            <a:endParaRPr lang="ko-KR" altLang="en-US" dirty="0">
              <a:solidFill>
                <a:schemeClr val="accent2">
                  <a:lumMod val="60000"/>
                  <a:lumOff val="40000"/>
                </a:schemeClr>
              </a:solidFill>
              <a:latin typeface="Arial Black" panose="020B0A04020102020204" pitchFamily="34" charset="0"/>
            </a:endParaRPr>
          </a:p>
        </p:txBody>
      </p:sp>
      <p:sp>
        <p:nvSpPr>
          <p:cNvPr id="5" name="직사각형 4">
            <a:extLst>
              <a:ext uri="{FF2B5EF4-FFF2-40B4-BE49-F238E27FC236}">
                <a16:creationId xmlns:a16="http://schemas.microsoft.com/office/drawing/2014/main" id="{CA12524D-FF13-6994-0C1F-3E8491663F36}"/>
              </a:ext>
            </a:extLst>
          </p:cNvPr>
          <p:cNvSpPr/>
          <p:nvPr/>
        </p:nvSpPr>
        <p:spPr>
          <a:xfrm>
            <a:off x="7414366" y="4554681"/>
            <a:ext cx="4122924" cy="1754326"/>
          </a:xfrm>
          <a:prstGeom prst="rect">
            <a:avLst/>
          </a:prstGeom>
          <a:noFill/>
        </p:spPr>
        <p:txBody>
          <a:bodyPr wrap="none" lIns="91440" tIns="45720" rIns="91440" bIns="45720">
            <a:spAutoFit/>
          </a:bodyPr>
          <a:lstStyle/>
          <a:p>
            <a:pPr algn="ctr"/>
            <a:r>
              <a:rPr lang="en-US" altLang="ko-KR" sz="3600" dirty="0">
                <a:ln w="0"/>
                <a:solidFill>
                  <a:schemeClr val="accent1"/>
                </a:solidFill>
                <a:effectLst>
                  <a:outerShdw blurRad="38100" dist="25400" dir="5400000" algn="ctr" rotWithShape="0">
                    <a:srgbClr val="6E747A">
                      <a:alpha val="43000"/>
                    </a:srgbClr>
                  </a:outerShdw>
                </a:effectLst>
                <a:latin typeface="Aptos Display" panose="020B0004020202020204" pitchFamily="34" charset="0"/>
                <a:cs typeface="Aharoni" panose="02010803020104030203" pitchFamily="2" charset="-79"/>
              </a:rPr>
              <a:t>They now </a:t>
            </a:r>
          </a:p>
          <a:p>
            <a:pPr algn="ctr"/>
            <a:r>
              <a:rPr lang="en-US" altLang="ko-KR" sz="3600" dirty="0">
                <a:ln w="0"/>
                <a:solidFill>
                  <a:schemeClr val="accent1"/>
                </a:solidFill>
                <a:effectLst>
                  <a:outerShdw blurRad="38100" dist="25400" dir="5400000" algn="ctr" rotWithShape="0">
                    <a:srgbClr val="6E747A">
                      <a:alpha val="43000"/>
                    </a:srgbClr>
                  </a:outerShdw>
                </a:effectLst>
                <a:latin typeface="Aptos Display" panose="020B0004020202020204" pitchFamily="34" charset="0"/>
                <a:cs typeface="Aharoni" panose="02010803020104030203" pitchFamily="2" charset="-79"/>
              </a:rPr>
              <a:t>can stay longer </a:t>
            </a:r>
          </a:p>
          <a:p>
            <a:pPr algn="ctr"/>
            <a:r>
              <a:rPr lang="en-US" altLang="ko-KR" sz="3600" dirty="0" err="1">
                <a:ln w="0"/>
                <a:solidFill>
                  <a:schemeClr val="accent1"/>
                </a:solidFill>
                <a:effectLst>
                  <a:outerShdw blurRad="38100" dist="25400" dir="5400000" algn="ctr" rotWithShape="0">
                    <a:srgbClr val="6E747A">
                      <a:alpha val="43000"/>
                    </a:srgbClr>
                  </a:outerShdw>
                </a:effectLst>
                <a:latin typeface="Aptos Display" panose="020B0004020202020204" pitchFamily="34" charset="0"/>
                <a:cs typeface="Aharoni" panose="02010803020104030203" pitchFamily="2" charset="-79"/>
              </a:rPr>
              <a:t>upto</a:t>
            </a:r>
            <a:r>
              <a:rPr lang="en-US" altLang="ko-KR" sz="3600" dirty="0">
                <a:ln w="0"/>
                <a:solidFill>
                  <a:schemeClr val="accent1"/>
                </a:solidFill>
                <a:effectLst>
                  <a:outerShdw blurRad="38100" dist="25400" dir="5400000" algn="ctr" rotWithShape="0">
                    <a:srgbClr val="6E747A">
                      <a:alpha val="43000"/>
                    </a:srgbClr>
                  </a:outerShdw>
                </a:effectLst>
                <a:latin typeface="Aptos Display" panose="020B0004020202020204" pitchFamily="34" charset="0"/>
                <a:cs typeface="Aharoni" panose="02010803020104030203" pitchFamily="2" charset="-79"/>
              </a:rPr>
              <a:t> 4 year 10 month</a:t>
            </a:r>
            <a:endParaRPr lang="en-US" altLang="ko-KR" sz="3600" dirty="0">
              <a:ln w="0"/>
              <a:solidFill>
                <a:schemeClr val="accent1"/>
              </a:solidFill>
              <a:effectLst>
                <a:outerShdw blurRad="38100" dist="25400" dir="5400000" algn="ctr" rotWithShape="0">
                  <a:srgbClr val="6E747A">
                    <a:alpha val="43000"/>
                  </a:srgbClr>
                </a:outerShdw>
              </a:effectLst>
            </a:endParaRPr>
          </a:p>
        </p:txBody>
      </p:sp>
      <p:grpSp>
        <p:nvGrpSpPr>
          <p:cNvPr id="15" name="그룹 14">
            <a:extLst>
              <a:ext uri="{FF2B5EF4-FFF2-40B4-BE49-F238E27FC236}">
                <a16:creationId xmlns:a16="http://schemas.microsoft.com/office/drawing/2014/main" id="{7FC594B0-0EC6-8B98-BD70-3F1EA567F624}"/>
              </a:ext>
            </a:extLst>
          </p:cNvPr>
          <p:cNvGrpSpPr/>
          <p:nvPr/>
        </p:nvGrpSpPr>
        <p:grpSpPr>
          <a:xfrm>
            <a:off x="462438" y="2103985"/>
            <a:ext cx="8848171" cy="4392065"/>
            <a:chOff x="462438" y="2103985"/>
            <a:chExt cx="8848171" cy="4392065"/>
          </a:xfrm>
        </p:grpSpPr>
        <p:pic>
          <p:nvPicPr>
            <p:cNvPr id="9" name="Picture 2">
              <a:extLst>
                <a:ext uri="{FF2B5EF4-FFF2-40B4-BE49-F238E27FC236}">
                  <a16:creationId xmlns:a16="http://schemas.microsoft.com/office/drawing/2014/main" id="{6E4A482C-8FE5-521F-304A-52E0480907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438" y="2256758"/>
              <a:ext cx="6700362" cy="4239292"/>
            </a:xfrm>
            <a:prstGeom prst="rect">
              <a:avLst/>
            </a:prstGeom>
            <a:noFill/>
            <a:extLst>
              <a:ext uri="{909E8E84-426E-40DD-AFC4-6F175D3DCCD1}">
                <a14:hiddenFill xmlns:a14="http://schemas.microsoft.com/office/drawing/2010/main">
                  <a:solidFill>
                    <a:srgbClr val="FFFFFF"/>
                  </a:solidFill>
                </a14:hiddenFill>
              </a:ext>
            </a:extLst>
          </p:spPr>
        </p:pic>
        <p:cxnSp>
          <p:nvCxnSpPr>
            <p:cNvPr id="12" name="직선 화살표 연결선 11">
              <a:extLst>
                <a:ext uri="{FF2B5EF4-FFF2-40B4-BE49-F238E27FC236}">
                  <a16:creationId xmlns:a16="http://schemas.microsoft.com/office/drawing/2014/main" id="{CC4A77AB-4B51-0E97-87D4-E01FDC1F4B3E}"/>
                </a:ext>
              </a:extLst>
            </p:cNvPr>
            <p:cNvCxnSpPr>
              <a:cxnSpLocks/>
            </p:cNvCxnSpPr>
            <p:nvPr/>
          </p:nvCxnSpPr>
          <p:spPr>
            <a:xfrm flipH="1">
              <a:off x="6061047" y="2103985"/>
              <a:ext cx="3249562" cy="2119646"/>
            </a:xfrm>
            <a:prstGeom prst="straightConnector1">
              <a:avLst/>
            </a:prstGeom>
            <a:ln w="57150">
              <a:prstDash val="sysDash"/>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080853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제목 1">
            <a:extLst>
              <a:ext uri="{FF2B5EF4-FFF2-40B4-BE49-F238E27FC236}">
                <a16:creationId xmlns:a16="http://schemas.microsoft.com/office/drawing/2014/main" id="{47BA8C77-4F43-7815-FB97-F6BB54EA6E7D}"/>
              </a:ext>
            </a:extLst>
          </p:cNvPr>
          <p:cNvSpPr txBox="1">
            <a:spLocks/>
          </p:cNvSpPr>
          <p:nvPr/>
        </p:nvSpPr>
        <p:spPr>
          <a:xfrm>
            <a:off x="509942" y="559656"/>
            <a:ext cx="11205132"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sz="2800" b="1" dirty="0"/>
              <a:t>Lonely and boring life in </a:t>
            </a:r>
            <a:r>
              <a:rPr lang="en-US" altLang="ko-KR" sz="2800" b="1" dirty="0" err="1"/>
              <a:t>korea</a:t>
            </a:r>
            <a:endParaRPr lang="en-US" altLang="ko-KR" sz="2800" b="1" dirty="0"/>
          </a:p>
        </p:txBody>
      </p:sp>
      <p:sp>
        <p:nvSpPr>
          <p:cNvPr id="10" name="TextBox 9">
            <a:extLst>
              <a:ext uri="{FF2B5EF4-FFF2-40B4-BE49-F238E27FC236}">
                <a16:creationId xmlns:a16="http://schemas.microsoft.com/office/drawing/2014/main" id="{901539FB-513F-A135-1757-FEF68952C6FB}"/>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17/45</a:t>
            </a:r>
            <a:endParaRPr lang="ko-KR" altLang="en-US" dirty="0">
              <a:solidFill>
                <a:schemeClr val="accent2">
                  <a:lumMod val="60000"/>
                  <a:lumOff val="40000"/>
                </a:schemeClr>
              </a:solidFill>
              <a:latin typeface="Arial Black" panose="020B0A04020102020204" pitchFamily="34" charset="0"/>
            </a:endParaRPr>
          </a:p>
        </p:txBody>
      </p:sp>
      <p:pic>
        <p:nvPicPr>
          <p:cNvPr id="5" name="그림 4">
            <a:extLst>
              <a:ext uri="{FF2B5EF4-FFF2-40B4-BE49-F238E27FC236}">
                <a16:creationId xmlns:a16="http://schemas.microsoft.com/office/drawing/2014/main" id="{6354094E-9B03-CC72-7105-E8BB6EA8762C}"/>
              </a:ext>
            </a:extLst>
          </p:cNvPr>
          <p:cNvPicPr>
            <a:picLocks noChangeAspect="1"/>
          </p:cNvPicPr>
          <p:nvPr/>
        </p:nvPicPr>
        <p:blipFill>
          <a:blip r:embed="rId3"/>
          <a:stretch>
            <a:fillRect/>
          </a:stretch>
        </p:blipFill>
        <p:spPr>
          <a:xfrm>
            <a:off x="1525013" y="1551904"/>
            <a:ext cx="4014787" cy="5020242"/>
          </a:xfrm>
          <a:prstGeom prst="rect">
            <a:avLst/>
          </a:prstGeom>
        </p:spPr>
      </p:pic>
      <p:sp>
        <p:nvSpPr>
          <p:cNvPr id="13" name="TextBox 12">
            <a:extLst>
              <a:ext uri="{FF2B5EF4-FFF2-40B4-BE49-F238E27FC236}">
                <a16:creationId xmlns:a16="http://schemas.microsoft.com/office/drawing/2014/main" id="{61818AE2-E94E-A38D-00A5-6351A48B9A09}"/>
              </a:ext>
            </a:extLst>
          </p:cNvPr>
          <p:cNvSpPr txBox="1"/>
          <p:nvPr/>
        </p:nvSpPr>
        <p:spPr>
          <a:xfrm>
            <a:off x="1821662" y="6537577"/>
            <a:ext cx="5077326" cy="261610"/>
          </a:xfrm>
          <a:prstGeom prst="rect">
            <a:avLst/>
          </a:prstGeom>
          <a:noFill/>
        </p:spPr>
        <p:txBody>
          <a:bodyPr wrap="square" rtlCol="0">
            <a:spAutoFit/>
          </a:bodyPr>
          <a:lstStyle/>
          <a:p>
            <a:r>
              <a:rPr lang="en-US" altLang="ko-KR" sz="1100" dirty="0"/>
              <a:t>http://kor.theasian.asia/archives/345776</a:t>
            </a:r>
            <a:endParaRPr lang="ko-KR" altLang="en-US" sz="1100" dirty="0"/>
          </a:p>
        </p:txBody>
      </p:sp>
      <p:pic>
        <p:nvPicPr>
          <p:cNvPr id="17" name="그림 16">
            <a:extLst>
              <a:ext uri="{FF2B5EF4-FFF2-40B4-BE49-F238E27FC236}">
                <a16:creationId xmlns:a16="http://schemas.microsoft.com/office/drawing/2014/main" id="{F9DB14D3-1C2B-3585-4728-A9ACC28DBC3A}"/>
              </a:ext>
            </a:extLst>
          </p:cNvPr>
          <p:cNvPicPr>
            <a:picLocks noChangeAspect="1"/>
          </p:cNvPicPr>
          <p:nvPr/>
        </p:nvPicPr>
        <p:blipFill>
          <a:blip r:embed="rId4"/>
          <a:stretch>
            <a:fillRect/>
          </a:stretch>
        </p:blipFill>
        <p:spPr>
          <a:xfrm>
            <a:off x="6554871" y="1421097"/>
            <a:ext cx="3927173" cy="5020243"/>
          </a:xfrm>
          <a:prstGeom prst="rect">
            <a:avLst/>
          </a:prstGeom>
        </p:spPr>
      </p:pic>
      <p:sp>
        <p:nvSpPr>
          <p:cNvPr id="18" name="TextBox 17">
            <a:extLst>
              <a:ext uri="{FF2B5EF4-FFF2-40B4-BE49-F238E27FC236}">
                <a16:creationId xmlns:a16="http://schemas.microsoft.com/office/drawing/2014/main" id="{F93CD598-3F64-5142-F38D-4BFA95171D44}"/>
              </a:ext>
            </a:extLst>
          </p:cNvPr>
          <p:cNvSpPr txBox="1"/>
          <p:nvPr/>
        </p:nvSpPr>
        <p:spPr>
          <a:xfrm>
            <a:off x="6464170" y="6441341"/>
            <a:ext cx="5120559" cy="261610"/>
          </a:xfrm>
          <a:prstGeom prst="rect">
            <a:avLst/>
          </a:prstGeom>
          <a:noFill/>
        </p:spPr>
        <p:txBody>
          <a:bodyPr wrap="square" rtlCol="0">
            <a:spAutoFit/>
          </a:bodyPr>
          <a:lstStyle/>
          <a:p>
            <a:r>
              <a:rPr lang="en-US" altLang="ko-KR" sz="1050" dirty="0"/>
              <a:t>https://www.incheontoday.com/news/articleView.html?idxno=120562</a:t>
            </a:r>
            <a:endParaRPr lang="ko-KR" altLang="en-US" sz="1050" dirty="0"/>
          </a:p>
        </p:txBody>
      </p:sp>
      <p:sp>
        <p:nvSpPr>
          <p:cNvPr id="2" name="TextBox 1">
            <a:extLst>
              <a:ext uri="{FF2B5EF4-FFF2-40B4-BE49-F238E27FC236}">
                <a16:creationId xmlns:a16="http://schemas.microsoft.com/office/drawing/2014/main" id="{B18DA675-ED08-BEF1-EC70-13A75F804DC8}"/>
              </a:ext>
            </a:extLst>
          </p:cNvPr>
          <p:cNvSpPr txBox="1"/>
          <p:nvPr/>
        </p:nvSpPr>
        <p:spPr>
          <a:xfrm>
            <a:off x="476926" y="5978091"/>
            <a:ext cx="1233030" cy="461665"/>
          </a:xfrm>
          <a:prstGeom prst="rect">
            <a:avLst/>
          </a:prstGeom>
          <a:noFill/>
        </p:spPr>
        <p:txBody>
          <a:bodyPr wrap="square" rtlCol="0">
            <a:spAutoFit/>
          </a:bodyPr>
          <a:lstStyle/>
          <a:p>
            <a:pPr algn="ctr"/>
            <a:r>
              <a:rPr lang="en-US" altLang="ko-KR" sz="2400" dirty="0" err="1">
                <a:latin typeface="맑은 고딕" panose="020B0503020000020004" pitchFamily="50" charset="-127"/>
                <a:ea typeface="맑은 고딕" panose="020B0503020000020004" pitchFamily="50" charset="-127"/>
              </a:rPr>
              <a:t>Ansan</a:t>
            </a:r>
            <a:endParaRPr lang="ko-KR" altLang="en-US" sz="2400" dirty="0">
              <a:latin typeface="맑은 고딕" panose="020B0503020000020004" pitchFamily="50" charset="-127"/>
              <a:ea typeface="맑은 고딕" panose="020B0503020000020004" pitchFamily="50" charset="-127"/>
            </a:endParaRPr>
          </a:p>
        </p:txBody>
      </p:sp>
      <p:sp>
        <p:nvSpPr>
          <p:cNvPr id="3" name="TextBox 2">
            <a:extLst>
              <a:ext uri="{FF2B5EF4-FFF2-40B4-BE49-F238E27FC236}">
                <a16:creationId xmlns:a16="http://schemas.microsoft.com/office/drawing/2014/main" id="{34A0A876-182E-9A7A-5C9C-50BDEEDC69DC}"/>
              </a:ext>
            </a:extLst>
          </p:cNvPr>
          <p:cNvSpPr txBox="1"/>
          <p:nvPr/>
        </p:nvSpPr>
        <p:spPr>
          <a:xfrm>
            <a:off x="10199055" y="5914845"/>
            <a:ext cx="1385674" cy="461665"/>
          </a:xfrm>
          <a:prstGeom prst="rect">
            <a:avLst/>
          </a:prstGeom>
          <a:noFill/>
        </p:spPr>
        <p:txBody>
          <a:bodyPr wrap="square" rtlCol="0">
            <a:spAutoFit/>
          </a:bodyPr>
          <a:lstStyle/>
          <a:p>
            <a:pPr algn="ctr"/>
            <a:r>
              <a:rPr lang="en-US" altLang="ko-KR" sz="2400" dirty="0">
                <a:latin typeface="맑은 고딕" panose="020B0503020000020004" pitchFamily="50" charset="-127"/>
                <a:ea typeface="맑은 고딕" panose="020B0503020000020004" pitchFamily="50" charset="-127"/>
              </a:rPr>
              <a:t>Incheon</a:t>
            </a:r>
            <a:endParaRPr lang="ko-KR" altLang="en-US" sz="24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26000433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E61F9D6C-17F0-0436-F77A-862A6D188610}"/>
              </a:ext>
            </a:extLst>
          </p:cNvPr>
          <p:cNvSpPr>
            <a:spLocks noGrp="1"/>
          </p:cNvSpPr>
          <p:nvPr>
            <p:ph type="title"/>
          </p:nvPr>
        </p:nvSpPr>
        <p:spPr/>
        <p:txBody>
          <a:bodyPr/>
          <a:lstStyle/>
          <a:p>
            <a:pPr algn="ctr"/>
            <a:r>
              <a:rPr lang="en-US" altLang="ko-KR" b="1" dirty="0"/>
              <a:t>3</a:t>
            </a:r>
            <a:r>
              <a:rPr lang="en-US" altLang="ko-KR" b="1" baseline="30000" dirty="0"/>
              <a:t>rd</a:t>
            </a:r>
            <a:r>
              <a:rPr lang="en-US" altLang="ko-KR" b="1" dirty="0"/>
              <a:t> Group</a:t>
            </a:r>
            <a:endParaRPr lang="ko-KR" altLang="en-US" b="1" dirty="0"/>
          </a:p>
        </p:txBody>
      </p:sp>
      <p:sp>
        <p:nvSpPr>
          <p:cNvPr id="4" name="텍스트 개체 틀 3">
            <a:extLst>
              <a:ext uri="{FF2B5EF4-FFF2-40B4-BE49-F238E27FC236}">
                <a16:creationId xmlns:a16="http://schemas.microsoft.com/office/drawing/2014/main" id="{7C7EFC44-FE0F-064E-502F-C446971037A7}"/>
              </a:ext>
            </a:extLst>
          </p:cNvPr>
          <p:cNvSpPr>
            <a:spLocks noGrp="1"/>
          </p:cNvSpPr>
          <p:nvPr>
            <p:ph type="body" sz="half" idx="2"/>
          </p:nvPr>
        </p:nvSpPr>
        <p:spPr/>
        <p:txBody>
          <a:bodyPr>
            <a:normAutofit/>
          </a:bodyPr>
          <a:lstStyle/>
          <a:p>
            <a:pPr algn="ctr"/>
            <a:r>
              <a:rPr lang="en-US" altLang="ko-KR" sz="2000" b="1" dirty="0"/>
              <a:t>Ethnic Korean Chinese Women who work in caregiving sector</a:t>
            </a:r>
            <a:endParaRPr lang="ko-KR" altLang="en-US" sz="2000" b="1" dirty="0"/>
          </a:p>
        </p:txBody>
      </p:sp>
      <p:sp>
        <p:nvSpPr>
          <p:cNvPr id="3" name="TextBox 2">
            <a:extLst>
              <a:ext uri="{FF2B5EF4-FFF2-40B4-BE49-F238E27FC236}">
                <a16:creationId xmlns:a16="http://schemas.microsoft.com/office/drawing/2014/main" id="{D67E6FB3-7A59-AFE3-3C6A-53239FF07821}"/>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18/45</a:t>
            </a:r>
            <a:endParaRPr lang="ko-KR" altLang="en-US" dirty="0">
              <a:solidFill>
                <a:schemeClr val="accent2">
                  <a:lumMod val="60000"/>
                  <a:lumOff val="40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9F6398AA-6585-B1CB-71EA-8BF45B015F35}"/>
              </a:ext>
            </a:extLst>
          </p:cNvPr>
          <p:cNvSpPr txBox="1"/>
          <p:nvPr/>
        </p:nvSpPr>
        <p:spPr>
          <a:xfrm>
            <a:off x="4668235" y="5551587"/>
            <a:ext cx="6452027" cy="261610"/>
          </a:xfrm>
          <a:prstGeom prst="rect">
            <a:avLst/>
          </a:prstGeom>
          <a:noFill/>
        </p:spPr>
        <p:txBody>
          <a:bodyPr wrap="square" rtlCol="0">
            <a:spAutoFit/>
          </a:bodyPr>
          <a:lstStyle/>
          <a:p>
            <a:r>
              <a:rPr lang="en-US" altLang="ko-KR" sz="1050" dirty="0"/>
              <a:t>http://www.hmzxinwen.com/news/22237</a:t>
            </a:r>
            <a:endParaRPr lang="ko-KR" altLang="en-US" sz="1050" dirty="0"/>
          </a:p>
        </p:txBody>
      </p:sp>
      <p:sp>
        <p:nvSpPr>
          <p:cNvPr id="8" name="내용 개체 틀 7">
            <a:extLst>
              <a:ext uri="{FF2B5EF4-FFF2-40B4-BE49-F238E27FC236}">
                <a16:creationId xmlns:a16="http://schemas.microsoft.com/office/drawing/2014/main" id="{DB1E3826-155D-7D43-7F96-A8F46A1BBB04}"/>
              </a:ext>
            </a:extLst>
          </p:cNvPr>
          <p:cNvSpPr>
            <a:spLocks noGrp="1"/>
          </p:cNvSpPr>
          <p:nvPr>
            <p:ph idx="1"/>
          </p:nvPr>
        </p:nvSpPr>
        <p:spPr>
          <a:xfrm>
            <a:off x="4900927" y="1006733"/>
            <a:ext cx="6650991" cy="4658216"/>
          </a:xfrm>
        </p:spPr>
        <p:txBody>
          <a:bodyPr/>
          <a:lstStyle/>
          <a:p>
            <a:endParaRPr lang="ko-KR" altLang="en-US" dirty="0"/>
          </a:p>
        </p:txBody>
      </p:sp>
      <p:pic>
        <p:nvPicPr>
          <p:cNvPr id="1026" name="Picture 2">
            <a:extLst>
              <a:ext uri="{FF2B5EF4-FFF2-40B4-BE49-F238E27FC236}">
                <a16:creationId xmlns:a16="http://schemas.microsoft.com/office/drawing/2014/main" id="{ED9AF787-E0B7-4AFD-9395-DBA4191277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00928" y="1193051"/>
            <a:ext cx="6650991" cy="43453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45962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93229352-4DDA-D11E-15DD-3D27B9E5E8A0}"/>
              </a:ext>
            </a:extLst>
          </p:cNvPr>
          <p:cNvSpPr>
            <a:spLocks noGrp="1"/>
          </p:cNvSpPr>
          <p:nvPr>
            <p:ph type="title"/>
          </p:nvPr>
        </p:nvSpPr>
        <p:spPr/>
        <p:txBody>
          <a:bodyPr>
            <a:normAutofit/>
          </a:bodyPr>
          <a:lstStyle/>
          <a:p>
            <a:r>
              <a:rPr lang="en-US" altLang="ko-KR" sz="3600" b="1" dirty="0"/>
              <a:t>F4 visa holders in private caregiving</a:t>
            </a:r>
            <a:endParaRPr lang="ko-KR" altLang="en-US" sz="3600" b="1" dirty="0"/>
          </a:p>
        </p:txBody>
      </p:sp>
      <p:sp>
        <p:nvSpPr>
          <p:cNvPr id="3" name="내용 개체 틀 2">
            <a:extLst>
              <a:ext uri="{FF2B5EF4-FFF2-40B4-BE49-F238E27FC236}">
                <a16:creationId xmlns:a16="http://schemas.microsoft.com/office/drawing/2014/main" id="{ED2E9DE0-A543-F878-ED51-F54AC2AC7301}"/>
              </a:ext>
            </a:extLst>
          </p:cNvPr>
          <p:cNvSpPr>
            <a:spLocks noGrp="1"/>
          </p:cNvSpPr>
          <p:nvPr>
            <p:ph idx="1"/>
          </p:nvPr>
        </p:nvSpPr>
        <p:spPr/>
        <p:txBody>
          <a:bodyPr>
            <a:normAutofit/>
          </a:bodyPr>
          <a:lstStyle/>
          <a:p>
            <a:r>
              <a:rPr lang="en-US" altLang="ko-KR" sz="2800" b="1" dirty="0">
                <a:solidFill>
                  <a:schemeClr val="tx1"/>
                </a:solidFill>
                <a:latin typeface="나눔스퀘어 ExtraBold" panose="020B0600000101010101" pitchFamily="50" charset="-127"/>
                <a:ea typeface="나눔스퀘어 ExtraBold" panose="020B0600000101010101" pitchFamily="50" charset="-127"/>
              </a:rPr>
              <a:t>No </a:t>
            </a:r>
            <a:r>
              <a:rPr lang="en-US" altLang="ko-KR" sz="2800" b="1" i="0" dirty="0">
                <a:solidFill>
                  <a:schemeClr val="tx1"/>
                </a:solidFill>
                <a:effectLst/>
                <a:latin typeface="나눔스퀘어 ExtraBold" panose="020B0600000101010101" pitchFamily="50" charset="-127"/>
                <a:ea typeface="나눔스퀘어 ExtraBold" panose="020B0600000101010101" pitchFamily="50" charset="-127"/>
              </a:rPr>
              <a:t>specific data on the number of ethnic Koreans working in private caregiving</a:t>
            </a:r>
          </a:p>
          <a:p>
            <a:r>
              <a:rPr lang="en-US" altLang="ko-KR" sz="2800" b="1" i="0" dirty="0">
                <a:solidFill>
                  <a:schemeClr val="tx1"/>
                </a:solidFill>
                <a:effectLst/>
                <a:latin typeface="나눔스퀘어 ExtraBold" panose="020B0600000101010101" pitchFamily="50" charset="-127"/>
                <a:ea typeface="나눔스퀘어 ExtraBold" panose="020B0600000101010101" pitchFamily="50" charset="-127"/>
              </a:rPr>
              <a:t>Caring  elderly or disabled in Korea</a:t>
            </a:r>
          </a:p>
          <a:p>
            <a:r>
              <a:rPr lang="en-US" altLang="ko-KR" sz="2800" b="1" i="0" dirty="0">
                <a:solidFill>
                  <a:schemeClr val="tx1"/>
                </a:solidFill>
                <a:effectLst/>
                <a:latin typeface="나눔스퀘어 ExtraBold" panose="020B0600000101010101" pitchFamily="50" charset="-127"/>
                <a:ea typeface="나눔스퀘어 ExtraBold" panose="020B0600000101010101" pitchFamily="50" charset="-127"/>
              </a:rPr>
              <a:t>People providing care for family members or friends may not be accounted for in any official statistics. </a:t>
            </a:r>
            <a:endParaRPr lang="ko-KR" altLang="en-US" sz="2800" b="1" dirty="0">
              <a:solidFill>
                <a:schemeClr val="tx1"/>
              </a:solidFill>
              <a:latin typeface="나눔스퀘어 ExtraBold" panose="020B0600000101010101" pitchFamily="50" charset="-127"/>
              <a:ea typeface="나눔스퀘어 ExtraBold" panose="020B0600000101010101" pitchFamily="50" charset="-127"/>
            </a:endParaRPr>
          </a:p>
        </p:txBody>
      </p:sp>
      <p:sp>
        <p:nvSpPr>
          <p:cNvPr id="4" name="날짜 개체 틀 3">
            <a:extLst>
              <a:ext uri="{FF2B5EF4-FFF2-40B4-BE49-F238E27FC236}">
                <a16:creationId xmlns:a16="http://schemas.microsoft.com/office/drawing/2014/main" id="{07AA7A42-BCE2-7D9C-69F2-7671649170BC}"/>
              </a:ext>
            </a:extLst>
          </p:cNvPr>
          <p:cNvSpPr>
            <a:spLocks noGrp="1"/>
          </p:cNvSpPr>
          <p:nvPr>
            <p:ph type="dt" sz="half" idx="10"/>
          </p:nvPr>
        </p:nvSpPr>
        <p:spPr/>
        <p:txBody>
          <a:bodyPr/>
          <a:lstStyle/>
          <a:p>
            <a:fld id="{4500B84B-3C5C-49DE-A4B3-1562819E64F9}" type="datetime1">
              <a:rPr lang="ko-KR" altLang="en-US" smtClean="0"/>
              <a:t>2023-12-16</a:t>
            </a:fld>
            <a:endParaRPr lang="en-US" dirty="0"/>
          </a:p>
        </p:txBody>
      </p:sp>
      <p:sp>
        <p:nvSpPr>
          <p:cNvPr id="5" name="TextBox 4">
            <a:extLst>
              <a:ext uri="{FF2B5EF4-FFF2-40B4-BE49-F238E27FC236}">
                <a16:creationId xmlns:a16="http://schemas.microsoft.com/office/drawing/2014/main" id="{B476FF2E-B87B-5247-8A87-A9FEA65463BB}"/>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19/45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2888035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1A27C74C-FEE3-196B-D645-8E374A9BFF62}"/>
              </a:ext>
            </a:extLst>
          </p:cNvPr>
          <p:cNvSpPr>
            <a:spLocks noGrp="1"/>
          </p:cNvSpPr>
          <p:nvPr>
            <p:ph type="title"/>
          </p:nvPr>
        </p:nvSpPr>
        <p:spPr/>
        <p:txBody>
          <a:bodyPr/>
          <a:lstStyle/>
          <a:p>
            <a:r>
              <a:rPr lang="en-US" altLang="ko-KR" dirty="0">
                <a:latin typeface="Arial Black" panose="020B0A04020102020204" pitchFamily="34" charset="0"/>
              </a:rPr>
              <a:t>The personal is political (1)</a:t>
            </a:r>
            <a:endParaRPr lang="ko-KR" altLang="en-US" dirty="0"/>
          </a:p>
        </p:txBody>
      </p:sp>
      <p:pic>
        <p:nvPicPr>
          <p:cNvPr id="5" name="내용 개체 틀 4">
            <a:extLst>
              <a:ext uri="{FF2B5EF4-FFF2-40B4-BE49-F238E27FC236}">
                <a16:creationId xmlns:a16="http://schemas.microsoft.com/office/drawing/2014/main" id="{37691FC3-1F62-93F1-528D-12DD9CAA5E4A}"/>
              </a:ext>
            </a:extLst>
          </p:cNvPr>
          <p:cNvPicPr>
            <a:picLocks noGrp="1" noChangeAspect="1"/>
          </p:cNvPicPr>
          <p:nvPr>
            <p:ph idx="1"/>
          </p:nvPr>
        </p:nvPicPr>
        <p:blipFill>
          <a:blip r:embed="rId3"/>
          <a:stretch>
            <a:fillRect/>
          </a:stretch>
        </p:blipFill>
        <p:spPr>
          <a:xfrm>
            <a:off x="3151414" y="2405725"/>
            <a:ext cx="4018189" cy="4018189"/>
          </a:xfrm>
          <a:prstGeom prst="rect">
            <a:avLst/>
          </a:prstGeom>
        </p:spPr>
      </p:pic>
      <p:sp>
        <p:nvSpPr>
          <p:cNvPr id="3" name="TextBox 2">
            <a:extLst>
              <a:ext uri="{FF2B5EF4-FFF2-40B4-BE49-F238E27FC236}">
                <a16:creationId xmlns:a16="http://schemas.microsoft.com/office/drawing/2014/main" id="{E78F79E7-268A-A02E-A0FA-8E353DB4B883}"/>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3915052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8F89FA19-E5FA-F691-977B-CAE153547182}"/>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20/45</a:t>
            </a:r>
            <a:endParaRPr lang="ko-KR" altLang="en-US" dirty="0">
              <a:solidFill>
                <a:schemeClr val="accent2">
                  <a:lumMod val="60000"/>
                  <a:lumOff val="40000"/>
                </a:schemeClr>
              </a:solidFill>
              <a:latin typeface="Arial Black" panose="020B0A04020102020204" pitchFamily="34" charset="0"/>
            </a:endParaRPr>
          </a:p>
        </p:txBody>
      </p:sp>
      <p:sp>
        <p:nvSpPr>
          <p:cNvPr id="15" name="TextBox 14">
            <a:extLst>
              <a:ext uri="{FF2B5EF4-FFF2-40B4-BE49-F238E27FC236}">
                <a16:creationId xmlns:a16="http://schemas.microsoft.com/office/drawing/2014/main" id="{E6CDD190-D006-35E3-AB88-8F9650BBFC8F}"/>
              </a:ext>
            </a:extLst>
          </p:cNvPr>
          <p:cNvSpPr txBox="1"/>
          <p:nvPr/>
        </p:nvSpPr>
        <p:spPr>
          <a:xfrm>
            <a:off x="4964262" y="6015763"/>
            <a:ext cx="6376672" cy="276999"/>
          </a:xfrm>
          <a:prstGeom prst="rect">
            <a:avLst/>
          </a:prstGeom>
          <a:noFill/>
        </p:spPr>
        <p:txBody>
          <a:bodyPr wrap="square" rtlCol="0">
            <a:spAutoFit/>
          </a:bodyPr>
          <a:lstStyle/>
          <a:p>
            <a:r>
              <a:rPr lang="en-US" altLang="ko-KR" sz="1200" dirty="0">
                <a:latin typeface="맑은 고딕" panose="020B0503020000020004" pitchFamily="50" charset="-127"/>
                <a:ea typeface="맑은 고딕" panose="020B0503020000020004" pitchFamily="50" charset="-127"/>
              </a:rPr>
              <a:t>https://img.hani.co.kr/imgdb/resize/2019/0524/53_1558748593_00502619_20190524.JPG</a:t>
            </a:r>
            <a:endParaRPr lang="ko-KR" altLang="en-US" sz="1200" dirty="0">
              <a:latin typeface="맑은 고딕" panose="020B0503020000020004" pitchFamily="50" charset="-127"/>
              <a:ea typeface="맑은 고딕" panose="020B0503020000020004" pitchFamily="50" charset="-127"/>
            </a:endParaRPr>
          </a:p>
        </p:txBody>
      </p:sp>
      <p:pic>
        <p:nvPicPr>
          <p:cNvPr id="3074" name="Picture 2" descr="브라질에 살면서 2015년 4월부터 인스타그램에 ‘손자들을 위한 그림들’을 올려 전세계 네티즌과 언론으로부터 주목을 받은 이찬재·안경자 부부가 한겨레신문사 정원에 있는 그네에 다정하게 앉아 있다. 부부는 “노인들도 움직여야 한다, 젊은이에게 다가가야 한다는 메시지를 전하고 싶다”고 말했다. 강재훈 선임기자 khan@hani.co.kr">
            <a:extLst>
              <a:ext uri="{FF2B5EF4-FFF2-40B4-BE49-F238E27FC236}">
                <a16:creationId xmlns:a16="http://schemas.microsoft.com/office/drawing/2014/main" id="{9C374E49-A88F-0F4B-7499-57133A8BF2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67736" y="1889249"/>
            <a:ext cx="6211901" cy="4123149"/>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a:extLst>
              <a:ext uri="{FF2B5EF4-FFF2-40B4-BE49-F238E27FC236}">
                <a16:creationId xmlns:a16="http://schemas.microsoft.com/office/drawing/2014/main" id="{72DB2A84-0DCD-2215-9437-22677C9C1286}"/>
              </a:ext>
            </a:extLst>
          </p:cNvPr>
          <p:cNvSpPr>
            <a:spLocks noGrp="1"/>
          </p:cNvSpPr>
          <p:nvPr>
            <p:ph type="title"/>
          </p:nvPr>
        </p:nvSpPr>
        <p:spPr>
          <a:xfrm>
            <a:off x="767857" y="933450"/>
            <a:ext cx="3031852" cy="1722419"/>
          </a:xfrm>
        </p:spPr>
        <p:txBody>
          <a:bodyPr/>
          <a:lstStyle/>
          <a:p>
            <a:pPr algn="ctr"/>
            <a:r>
              <a:rPr lang="en-US" altLang="ko-KR" b="1" dirty="0"/>
              <a:t>4</a:t>
            </a:r>
            <a:r>
              <a:rPr lang="en-US" altLang="ko-KR" b="1" baseline="30000" dirty="0"/>
              <a:t>th</a:t>
            </a:r>
            <a:r>
              <a:rPr lang="en-US" altLang="ko-KR" b="1" dirty="0"/>
              <a:t> Group</a:t>
            </a:r>
            <a:endParaRPr lang="ko-KR" altLang="en-US" b="1" dirty="0"/>
          </a:p>
        </p:txBody>
      </p:sp>
      <p:sp>
        <p:nvSpPr>
          <p:cNvPr id="3" name="텍스트 개체 틀 3">
            <a:extLst>
              <a:ext uri="{FF2B5EF4-FFF2-40B4-BE49-F238E27FC236}">
                <a16:creationId xmlns:a16="http://schemas.microsoft.com/office/drawing/2014/main" id="{1F510F70-F622-3A04-C41F-50004AD61290}"/>
              </a:ext>
            </a:extLst>
          </p:cNvPr>
          <p:cNvSpPr>
            <a:spLocks noGrp="1"/>
          </p:cNvSpPr>
          <p:nvPr>
            <p:ph type="body" sz="half" idx="2"/>
          </p:nvPr>
        </p:nvSpPr>
        <p:spPr>
          <a:xfrm>
            <a:off x="767857" y="2836654"/>
            <a:ext cx="3031852" cy="3001392"/>
          </a:xfrm>
        </p:spPr>
        <p:txBody>
          <a:bodyPr>
            <a:normAutofit/>
          </a:bodyPr>
          <a:lstStyle/>
          <a:p>
            <a:pPr algn="ctr"/>
            <a:r>
              <a:rPr lang="en-US" altLang="ko-KR" sz="2000" b="1" dirty="0"/>
              <a:t>Returning </a:t>
            </a:r>
          </a:p>
          <a:p>
            <a:pPr algn="ctr"/>
            <a:r>
              <a:rPr lang="en-US" altLang="ko-KR" sz="2000" b="1" dirty="0"/>
              <a:t>Immigrants</a:t>
            </a:r>
            <a:endParaRPr lang="ko-KR" altLang="en-US" sz="2000" b="1" dirty="0"/>
          </a:p>
        </p:txBody>
      </p:sp>
    </p:spTree>
    <p:extLst>
      <p:ext uri="{BB962C8B-B14F-4D97-AF65-F5344CB8AC3E}">
        <p14:creationId xmlns:p14="http://schemas.microsoft.com/office/powerpoint/2010/main" val="41682272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3EA0F531-E6ED-2EAC-A7E7-6100E3D6BFD7}"/>
              </a:ext>
            </a:extLst>
          </p:cNvPr>
          <p:cNvSpPr>
            <a:spLocks noGrp="1"/>
          </p:cNvSpPr>
          <p:nvPr>
            <p:ph type="title"/>
          </p:nvPr>
        </p:nvSpPr>
        <p:spPr/>
        <p:txBody>
          <a:bodyPr/>
          <a:lstStyle/>
          <a:p>
            <a:r>
              <a:rPr lang="en-US" altLang="ko-KR" b="1" dirty="0"/>
              <a:t>Return migration </a:t>
            </a:r>
            <a:endParaRPr lang="ko-KR" altLang="en-US" b="1" dirty="0"/>
          </a:p>
        </p:txBody>
      </p:sp>
      <p:pic>
        <p:nvPicPr>
          <p:cNvPr id="6" name="내용 개체 틀 5">
            <a:extLst>
              <a:ext uri="{FF2B5EF4-FFF2-40B4-BE49-F238E27FC236}">
                <a16:creationId xmlns:a16="http://schemas.microsoft.com/office/drawing/2014/main" id="{636A4452-F97D-6B59-6165-1BCEF807ECEF}"/>
              </a:ext>
            </a:extLst>
          </p:cNvPr>
          <p:cNvPicPr>
            <a:picLocks noGrp="1" noChangeAspect="1"/>
          </p:cNvPicPr>
          <p:nvPr>
            <p:ph idx="1"/>
          </p:nvPr>
        </p:nvPicPr>
        <p:blipFill>
          <a:blip r:embed="rId3"/>
          <a:stretch>
            <a:fillRect/>
          </a:stretch>
        </p:blipFill>
        <p:spPr>
          <a:xfrm>
            <a:off x="428792" y="2318857"/>
            <a:ext cx="6044900" cy="3633787"/>
          </a:xfrm>
        </p:spPr>
      </p:pic>
      <p:sp>
        <p:nvSpPr>
          <p:cNvPr id="3" name="TextBox 2">
            <a:extLst>
              <a:ext uri="{FF2B5EF4-FFF2-40B4-BE49-F238E27FC236}">
                <a16:creationId xmlns:a16="http://schemas.microsoft.com/office/drawing/2014/main" id="{EA9E96C4-158F-CA7C-F9CB-0E45C5B93D01}"/>
              </a:ext>
            </a:extLst>
          </p:cNvPr>
          <p:cNvSpPr txBox="1"/>
          <p:nvPr/>
        </p:nvSpPr>
        <p:spPr>
          <a:xfrm>
            <a:off x="8060824" y="3429000"/>
            <a:ext cx="3806992" cy="2246769"/>
          </a:xfrm>
          <a:prstGeom prst="rect">
            <a:avLst/>
          </a:prstGeom>
          <a:noFill/>
        </p:spPr>
        <p:txBody>
          <a:bodyPr wrap="square" rtlCol="0">
            <a:spAutoFit/>
          </a:bodyPr>
          <a:lstStyle/>
          <a:p>
            <a:pPr algn="ctr"/>
            <a:r>
              <a:rPr lang="en-US" altLang="ko-KR" sz="2800" dirty="0">
                <a:solidFill>
                  <a:srgbClr val="002060"/>
                </a:solidFill>
              </a:rPr>
              <a:t>Reverse immigration rush to cover medical expenses for elderly Koreans who have immigrated</a:t>
            </a:r>
            <a:endParaRPr lang="ko-KR" altLang="en-US" sz="2800" dirty="0">
              <a:solidFill>
                <a:srgbClr val="002060"/>
              </a:solidFill>
            </a:endParaRPr>
          </a:p>
        </p:txBody>
      </p:sp>
      <p:cxnSp>
        <p:nvCxnSpPr>
          <p:cNvPr id="5" name="연결선: 구부러짐 4">
            <a:extLst>
              <a:ext uri="{FF2B5EF4-FFF2-40B4-BE49-F238E27FC236}">
                <a16:creationId xmlns:a16="http://schemas.microsoft.com/office/drawing/2014/main" id="{8C2FAA96-2006-0A23-6562-4D9C0A6C01D2}"/>
              </a:ext>
            </a:extLst>
          </p:cNvPr>
          <p:cNvCxnSpPr/>
          <p:nvPr/>
        </p:nvCxnSpPr>
        <p:spPr>
          <a:xfrm>
            <a:off x="5334000" y="2971800"/>
            <a:ext cx="2819400" cy="1367150"/>
          </a:xfrm>
          <a:prstGeom prst="curvedConnector3">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74A421B3-3D09-E050-F910-6523D935D572}"/>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21/45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11589449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F14EAF1-4085-B9EC-D6BE-407CB3279E19}"/>
              </a:ext>
            </a:extLst>
          </p:cNvPr>
          <p:cNvSpPr>
            <a:spLocks noGrp="1"/>
          </p:cNvSpPr>
          <p:nvPr>
            <p:ph type="title"/>
          </p:nvPr>
        </p:nvSpPr>
        <p:spPr/>
        <p:txBody>
          <a:bodyPr/>
          <a:lstStyle/>
          <a:p>
            <a:r>
              <a:rPr lang="en-US" altLang="ko-KR" b="1" dirty="0"/>
              <a:t>But they are Returning to Korea due to loneliness</a:t>
            </a:r>
            <a:endParaRPr lang="ko-KR" altLang="en-US" b="1" dirty="0"/>
          </a:p>
        </p:txBody>
      </p:sp>
      <p:pic>
        <p:nvPicPr>
          <p:cNvPr id="6" name="내용 개체 틀 5">
            <a:extLst>
              <a:ext uri="{FF2B5EF4-FFF2-40B4-BE49-F238E27FC236}">
                <a16:creationId xmlns:a16="http://schemas.microsoft.com/office/drawing/2014/main" id="{BD80CA95-CB5C-570A-8254-F6A1F6036698}"/>
              </a:ext>
            </a:extLst>
          </p:cNvPr>
          <p:cNvPicPr>
            <a:picLocks noGrp="1" noChangeAspect="1"/>
          </p:cNvPicPr>
          <p:nvPr>
            <p:ph idx="1"/>
          </p:nvPr>
        </p:nvPicPr>
        <p:blipFill>
          <a:blip r:embed="rId3"/>
          <a:stretch>
            <a:fillRect/>
          </a:stretch>
        </p:blipFill>
        <p:spPr>
          <a:xfrm>
            <a:off x="2919663" y="2341563"/>
            <a:ext cx="6256421" cy="3633787"/>
          </a:xfrm>
        </p:spPr>
      </p:pic>
      <p:sp>
        <p:nvSpPr>
          <p:cNvPr id="7" name="TextBox 6">
            <a:extLst>
              <a:ext uri="{FF2B5EF4-FFF2-40B4-BE49-F238E27FC236}">
                <a16:creationId xmlns:a16="http://schemas.microsoft.com/office/drawing/2014/main" id="{D21F4F35-715E-74D5-1F97-DF7F1227A632}"/>
              </a:ext>
            </a:extLst>
          </p:cNvPr>
          <p:cNvSpPr txBox="1"/>
          <p:nvPr/>
        </p:nvSpPr>
        <p:spPr>
          <a:xfrm>
            <a:off x="3277367" y="6025039"/>
            <a:ext cx="6428106" cy="261610"/>
          </a:xfrm>
          <a:prstGeom prst="rect">
            <a:avLst/>
          </a:prstGeom>
          <a:noFill/>
        </p:spPr>
        <p:txBody>
          <a:bodyPr wrap="square" rtlCol="0">
            <a:spAutoFit/>
          </a:bodyPr>
          <a:lstStyle/>
          <a:p>
            <a:r>
              <a:rPr lang="en-US" altLang="ko-KR" sz="1050" dirty="0"/>
              <a:t>https://www.ytn.co.kr/_ln/0104_202204170208166134</a:t>
            </a:r>
            <a:endParaRPr lang="ko-KR" altLang="en-US" sz="1050" dirty="0"/>
          </a:p>
        </p:txBody>
      </p:sp>
      <p:sp>
        <p:nvSpPr>
          <p:cNvPr id="3" name="TextBox 2">
            <a:extLst>
              <a:ext uri="{FF2B5EF4-FFF2-40B4-BE49-F238E27FC236}">
                <a16:creationId xmlns:a16="http://schemas.microsoft.com/office/drawing/2014/main" id="{57EEA36C-313A-CE73-9FC5-E22E902373C6}"/>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22/45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13768955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내용 개체 틀 6">
            <a:extLst>
              <a:ext uri="{FF2B5EF4-FFF2-40B4-BE49-F238E27FC236}">
                <a16:creationId xmlns:a16="http://schemas.microsoft.com/office/drawing/2014/main" id="{41443D00-F7B5-4895-82D0-210C25BEE131}"/>
              </a:ext>
            </a:extLst>
          </p:cNvPr>
          <p:cNvPicPr>
            <a:picLocks noGrp="1" noChangeAspect="1"/>
          </p:cNvPicPr>
          <p:nvPr>
            <p:ph idx="1"/>
          </p:nvPr>
        </p:nvPicPr>
        <p:blipFill>
          <a:blip r:embed="rId3"/>
          <a:stretch>
            <a:fillRect/>
          </a:stretch>
        </p:blipFill>
        <p:spPr>
          <a:xfrm>
            <a:off x="476926" y="561474"/>
            <a:ext cx="8230706" cy="5899750"/>
          </a:xfrm>
        </p:spPr>
      </p:pic>
      <p:sp>
        <p:nvSpPr>
          <p:cNvPr id="8" name="TextBox 7">
            <a:extLst>
              <a:ext uri="{FF2B5EF4-FFF2-40B4-BE49-F238E27FC236}">
                <a16:creationId xmlns:a16="http://schemas.microsoft.com/office/drawing/2014/main" id="{810CFF0D-CFC8-430B-B37A-D2EE33A7DED1}"/>
              </a:ext>
            </a:extLst>
          </p:cNvPr>
          <p:cNvSpPr txBox="1"/>
          <p:nvPr/>
        </p:nvSpPr>
        <p:spPr>
          <a:xfrm>
            <a:off x="1892968" y="6386241"/>
            <a:ext cx="6578767" cy="246221"/>
          </a:xfrm>
          <a:prstGeom prst="rect">
            <a:avLst/>
          </a:prstGeom>
          <a:noFill/>
        </p:spPr>
        <p:txBody>
          <a:bodyPr wrap="square" rtlCol="0">
            <a:spAutoFit/>
          </a:bodyPr>
          <a:lstStyle/>
          <a:p>
            <a:pPr algn="r"/>
            <a:r>
              <a:rPr lang="en-US" altLang="ko-KR" sz="1000" dirty="0">
                <a:latin typeface="맑은 고딕" panose="020B0503020000020004" pitchFamily="50" charset="-127"/>
                <a:ea typeface="맑은 고딕" panose="020B0503020000020004" pitchFamily="50" charset="-127"/>
              </a:rPr>
              <a:t>https://www.nytimes.com/2014/01/15/nyregion/fighting-a-mcdonalds-for-the-right-to-sit-and-sit-and-sit.html</a:t>
            </a:r>
            <a:endParaRPr lang="ko-KR" altLang="en-US" sz="1000" dirty="0">
              <a:latin typeface="맑은 고딕" panose="020B0503020000020004" pitchFamily="50" charset="-127"/>
              <a:ea typeface="맑은 고딕" panose="020B0503020000020004" pitchFamily="50" charset="-127"/>
            </a:endParaRPr>
          </a:p>
        </p:txBody>
      </p:sp>
      <p:sp>
        <p:nvSpPr>
          <p:cNvPr id="6" name="TextBox 5">
            <a:extLst>
              <a:ext uri="{FF2B5EF4-FFF2-40B4-BE49-F238E27FC236}">
                <a16:creationId xmlns:a16="http://schemas.microsoft.com/office/drawing/2014/main" id="{89EB5FB0-1488-009B-44F5-9DCA73E9E26D}"/>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23/45</a:t>
            </a:r>
            <a:endParaRPr lang="ko-KR" altLang="en-US" dirty="0">
              <a:solidFill>
                <a:schemeClr val="accent2">
                  <a:lumMod val="60000"/>
                  <a:lumOff val="40000"/>
                </a:schemeClr>
              </a:solidFill>
              <a:latin typeface="Arial Black" panose="020B0A04020102020204" pitchFamily="34" charset="0"/>
            </a:endParaRPr>
          </a:p>
        </p:txBody>
      </p:sp>
      <p:sp>
        <p:nvSpPr>
          <p:cNvPr id="2" name="TextBox 1">
            <a:extLst>
              <a:ext uri="{FF2B5EF4-FFF2-40B4-BE49-F238E27FC236}">
                <a16:creationId xmlns:a16="http://schemas.microsoft.com/office/drawing/2014/main" id="{61B8725C-D829-E72E-3C52-28FAEA3DCC7E}"/>
              </a:ext>
            </a:extLst>
          </p:cNvPr>
          <p:cNvSpPr txBox="1"/>
          <p:nvPr/>
        </p:nvSpPr>
        <p:spPr>
          <a:xfrm>
            <a:off x="7933324" y="3686388"/>
            <a:ext cx="3186112" cy="1200329"/>
          </a:xfrm>
          <a:prstGeom prst="rect">
            <a:avLst/>
          </a:prstGeom>
          <a:noFill/>
        </p:spPr>
        <p:txBody>
          <a:bodyPr wrap="square" rtlCol="0">
            <a:spAutoFit/>
          </a:bodyPr>
          <a:lstStyle/>
          <a:p>
            <a:pPr algn="ctr"/>
            <a:r>
              <a:rPr lang="en-US" altLang="ko-KR" sz="2400" dirty="0">
                <a:latin typeface="맑은 고딕" panose="020B0503020000020004" pitchFamily="50" charset="-127"/>
                <a:ea typeface="맑은 고딕" panose="020B0503020000020004" pitchFamily="50" charset="-127"/>
              </a:rPr>
              <a:t>kicked out of McDonald’s in N.Y.</a:t>
            </a:r>
          </a:p>
          <a:p>
            <a:pPr algn="ctr"/>
            <a:endParaRPr lang="ko-KR" altLang="en-US" sz="24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682720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FB65235D-EDBE-44CB-86D5-C29587880224}"/>
              </a:ext>
            </a:extLst>
          </p:cNvPr>
          <p:cNvSpPr>
            <a:spLocks noGrp="1"/>
          </p:cNvSpPr>
          <p:nvPr>
            <p:ph type="title"/>
          </p:nvPr>
        </p:nvSpPr>
        <p:spPr>
          <a:xfrm>
            <a:off x="462438" y="550171"/>
            <a:ext cx="11029616" cy="1188720"/>
          </a:xfrm>
        </p:spPr>
        <p:txBody>
          <a:bodyPr>
            <a:normAutofit/>
          </a:bodyPr>
          <a:lstStyle/>
          <a:p>
            <a:r>
              <a:rPr lang="en-US" altLang="ko-KR" sz="2400" b="1" dirty="0"/>
              <a:t>Older Asians in the </a:t>
            </a:r>
            <a:r>
              <a:rPr lang="en-US" altLang="ko-KR" sz="2400" b="1" dirty="0" err="1"/>
              <a:t>u.s.</a:t>
            </a:r>
            <a:r>
              <a:rPr lang="en-US" altLang="ko-KR" sz="2400" b="1" dirty="0"/>
              <a:t> &amp; their lives</a:t>
            </a:r>
            <a:endParaRPr lang="ko-KR" altLang="en-US" sz="2400" b="1" dirty="0"/>
          </a:p>
        </p:txBody>
      </p:sp>
      <p:pic>
        <p:nvPicPr>
          <p:cNvPr id="1026" name="Picture 2" descr="Courtesy of The Center for an Urban Future">
            <a:extLst>
              <a:ext uri="{FF2B5EF4-FFF2-40B4-BE49-F238E27FC236}">
                <a16:creationId xmlns:a16="http://schemas.microsoft.com/office/drawing/2014/main" id="{8E7EE1A2-29F6-13EF-8FE8-78A6F3E04276}"/>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2438" y="1928598"/>
            <a:ext cx="6292393" cy="4037539"/>
          </a:xfrm>
          <a:prstGeom prst="rect">
            <a:avLst/>
          </a:prstGeom>
          <a:noFill/>
          <a:extLst>
            <a:ext uri="{909E8E84-426E-40DD-AFC4-6F175D3DCCD1}">
              <a14:hiddenFill xmlns:a14="http://schemas.microsoft.com/office/drawing/2010/main">
                <a:solidFill>
                  <a:srgbClr val="FFFFFF"/>
                </a:solidFill>
              </a14:hiddenFill>
            </a:ext>
          </a:extLst>
        </p:spPr>
      </p:pic>
      <p:pic>
        <p:nvPicPr>
          <p:cNvPr id="6" name="그림 5">
            <a:extLst>
              <a:ext uri="{FF2B5EF4-FFF2-40B4-BE49-F238E27FC236}">
                <a16:creationId xmlns:a16="http://schemas.microsoft.com/office/drawing/2014/main" id="{718E77AF-B639-A923-2BEB-F69764BF6D28}"/>
              </a:ext>
            </a:extLst>
          </p:cNvPr>
          <p:cNvPicPr>
            <a:picLocks noChangeAspect="1"/>
          </p:cNvPicPr>
          <p:nvPr/>
        </p:nvPicPr>
        <p:blipFill>
          <a:blip r:embed="rId4"/>
          <a:stretch>
            <a:fillRect/>
          </a:stretch>
        </p:blipFill>
        <p:spPr>
          <a:xfrm>
            <a:off x="6768582" y="1857348"/>
            <a:ext cx="5113308" cy="4037539"/>
          </a:xfrm>
          <a:prstGeom prst="rect">
            <a:avLst/>
          </a:prstGeom>
        </p:spPr>
      </p:pic>
      <p:sp>
        <p:nvSpPr>
          <p:cNvPr id="7" name="TextBox 6">
            <a:extLst>
              <a:ext uri="{FF2B5EF4-FFF2-40B4-BE49-F238E27FC236}">
                <a16:creationId xmlns:a16="http://schemas.microsoft.com/office/drawing/2014/main" id="{F3CC509A-6641-88A8-5791-4835B034788D}"/>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24/45</a:t>
            </a:r>
            <a:endParaRPr lang="ko-KR" altLang="en-US" dirty="0">
              <a:solidFill>
                <a:schemeClr val="accent2">
                  <a:lumMod val="60000"/>
                  <a:lumOff val="40000"/>
                </a:schemeClr>
              </a:solidFill>
              <a:latin typeface="Arial Black" panose="020B0A04020102020204" pitchFamily="34" charset="0"/>
            </a:endParaRPr>
          </a:p>
        </p:txBody>
      </p:sp>
      <p:sp>
        <p:nvSpPr>
          <p:cNvPr id="3" name="직사각형 2">
            <a:extLst>
              <a:ext uri="{FF2B5EF4-FFF2-40B4-BE49-F238E27FC236}">
                <a16:creationId xmlns:a16="http://schemas.microsoft.com/office/drawing/2014/main" id="{A755D304-DD89-6972-DD2B-F91FDCE7BD62}"/>
              </a:ext>
            </a:extLst>
          </p:cNvPr>
          <p:cNvSpPr/>
          <p:nvPr/>
        </p:nvSpPr>
        <p:spPr>
          <a:xfrm>
            <a:off x="676894" y="2743200"/>
            <a:ext cx="926275" cy="2707574"/>
          </a:xfrm>
          <a:prstGeom prst="rect">
            <a:avLst/>
          </a:prstGeom>
          <a:no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8" name="TextBox 7">
            <a:extLst>
              <a:ext uri="{FF2B5EF4-FFF2-40B4-BE49-F238E27FC236}">
                <a16:creationId xmlns:a16="http://schemas.microsoft.com/office/drawing/2014/main" id="{38578766-8DF6-CAEB-559D-AF3D88B9711D}"/>
              </a:ext>
            </a:extLst>
          </p:cNvPr>
          <p:cNvSpPr txBox="1"/>
          <p:nvPr/>
        </p:nvSpPr>
        <p:spPr>
          <a:xfrm>
            <a:off x="462438" y="5966137"/>
            <a:ext cx="6096000" cy="261610"/>
          </a:xfrm>
          <a:prstGeom prst="rect">
            <a:avLst/>
          </a:prstGeom>
          <a:noFill/>
        </p:spPr>
        <p:txBody>
          <a:bodyPr wrap="square">
            <a:spAutoFit/>
          </a:bodyPr>
          <a:lstStyle/>
          <a:p>
            <a:r>
              <a:rPr lang="en-US" altLang="ko-KR" sz="1050" dirty="0">
                <a:hlinkClick r:id="rId5">
                  <a:extLst>
                    <a:ext uri="{A12FA001-AC4F-418D-AE19-62706E023703}">
                      <ahyp:hlinkClr xmlns:ahyp="http://schemas.microsoft.com/office/drawing/2018/hyperlinkcolor" val="tx"/>
                    </a:ext>
                  </a:extLst>
                </a:hlinkClick>
              </a:rPr>
              <a:t>For New York City's aging immigrants, it can be hard to create a community | The World from PRX</a:t>
            </a:r>
            <a:endParaRPr lang="ko-KR" altLang="en-US" sz="1050" dirty="0"/>
          </a:p>
        </p:txBody>
      </p:sp>
      <p:sp>
        <p:nvSpPr>
          <p:cNvPr id="9" name="TextBox 8">
            <a:extLst>
              <a:ext uri="{FF2B5EF4-FFF2-40B4-BE49-F238E27FC236}">
                <a16:creationId xmlns:a16="http://schemas.microsoft.com/office/drawing/2014/main" id="{3C897F38-782C-30D6-DBE1-981620EF4D3B}"/>
              </a:ext>
            </a:extLst>
          </p:cNvPr>
          <p:cNvSpPr txBox="1"/>
          <p:nvPr/>
        </p:nvSpPr>
        <p:spPr>
          <a:xfrm>
            <a:off x="1140031" y="6274199"/>
            <a:ext cx="10149029" cy="461665"/>
          </a:xfrm>
          <a:prstGeom prst="rect">
            <a:avLst/>
          </a:prstGeom>
          <a:noFill/>
        </p:spPr>
        <p:txBody>
          <a:bodyPr wrap="square" rtlCol="0">
            <a:spAutoFit/>
          </a:bodyPr>
          <a:lstStyle/>
          <a:p>
            <a:r>
              <a:rPr lang="en-US" altLang="ko-KR" sz="2400" dirty="0">
                <a:latin typeface="맑은 고딕" panose="020B0503020000020004" pitchFamily="50" charset="-127"/>
                <a:ea typeface="맑은 고딕" panose="020B0503020000020004" pitchFamily="50" charset="-127"/>
              </a:rPr>
              <a:t>Not good at speaking English &amp; enjoying their free time with others</a:t>
            </a:r>
            <a:endParaRPr lang="ko-KR" altLang="en-US" sz="24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4113118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1">
            <a:extLst>
              <a:ext uri="{FF2B5EF4-FFF2-40B4-BE49-F238E27FC236}">
                <a16:creationId xmlns:a16="http://schemas.microsoft.com/office/drawing/2014/main" id="{7F8E3E4E-6CC7-1506-1BD7-D6E7FA4933A6}"/>
              </a:ext>
            </a:extLst>
          </p:cNvPr>
          <p:cNvSpPr txBox="1">
            <a:spLocks/>
          </p:cNvSpPr>
          <p:nvPr/>
        </p:nvSpPr>
        <p:spPr>
          <a:xfrm>
            <a:off x="462438" y="488237"/>
            <a:ext cx="11252636" cy="1188720"/>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sz="2400" b="1" dirty="0"/>
              <a:t>260,000 Koreans</a:t>
            </a:r>
            <a:r>
              <a:rPr lang="ko-KR" altLang="en-US" sz="2400" b="1" dirty="0"/>
              <a:t> </a:t>
            </a:r>
            <a:r>
              <a:rPr lang="en-US" altLang="ko-KR" sz="2400" b="1" dirty="0"/>
              <a:t>over</a:t>
            </a:r>
            <a:r>
              <a:rPr lang="ko-KR" altLang="en-US" sz="2400" b="1" dirty="0"/>
              <a:t> </a:t>
            </a:r>
            <a:r>
              <a:rPr lang="en-US" altLang="ko-KR" sz="2400" b="1" dirty="0"/>
              <a:t>65 in the </a:t>
            </a:r>
            <a:r>
              <a:rPr lang="en-US" altLang="ko-KR" sz="2400" b="1" dirty="0" err="1"/>
              <a:t>u.s.</a:t>
            </a:r>
            <a:r>
              <a:rPr lang="ko-KR" altLang="en-US" sz="2400" b="1" dirty="0"/>
              <a:t> </a:t>
            </a:r>
          </a:p>
        </p:txBody>
      </p:sp>
      <p:sp>
        <p:nvSpPr>
          <p:cNvPr id="8" name="TextBox 7">
            <a:extLst>
              <a:ext uri="{FF2B5EF4-FFF2-40B4-BE49-F238E27FC236}">
                <a16:creationId xmlns:a16="http://schemas.microsoft.com/office/drawing/2014/main" id="{4C911A18-4DC9-755D-A76A-8261A77CD048}"/>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25/45</a:t>
            </a:r>
            <a:endParaRPr lang="ko-KR" altLang="en-US" dirty="0">
              <a:solidFill>
                <a:schemeClr val="accent2">
                  <a:lumMod val="60000"/>
                  <a:lumOff val="40000"/>
                </a:schemeClr>
              </a:solidFill>
              <a:latin typeface="Arial Black" panose="020B0A04020102020204" pitchFamily="34" charset="0"/>
            </a:endParaRPr>
          </a:p>
        </p:txBody>
      </p:sp>
      <p:pic>
        <p:nvPicPr>
          <p:cNvPr id="4" name="그림 3">
            <a:extLst>
              <a:ext uri="{FF2B5EF4-FFF2-40B4-BE49-F238E27FC236}">
                <a16:creationId xmlns:a16="http://schemas.microsoft.com/office/drawing/2014/main" id="{9AB9BF82-AB8C-F6E0-5C74-5CEB695CF0D8}"/>
              </a:ext>
            </a:extLst>
          </p:cNvPr>
          <p:cNvPicPr>
            <a:picLocks noChangeAspect="1"/>
          </p:cNvPicPr>
          <p:nvPr/>
        </p:nvPicPr>
        <p:blipFill>
          <a:blip r:embed="rId3"/>
          <a:stretch>
            <a:fillRect/>
          </a:stretch>
        </p:blipFill>
        <p:spPr>
          <a:xfrm>
            <a:off x="1285875" y="1821336"/>
            <a:ext cx="6850255" cy="4692806"/>
          </a:xfrm>
          <a:prstGeom prst="rect">
            <a:avLst/>
          </a:prstGeom>
        </p:spPr>
      </p:pic>
      <p:sp>
        <p:nvSpPr>
          <p:cNvPr id="6" name="TextBox 5">
            <a:extLst>
              <a:ext uri="{FF2B5EF4-FFF2-40B4-BE49-F238E27FC236}">
                <a16:creationId xmlns:a16="http://schemas.microsoft.com/office/drawing/2014/main" id="{FFC5C6D3-F3D3-BC2B-B138-C567BC1A5834}"/>
              </a:ext>
            </a:extLst>
          </p:cNvPr>
          <p:cNvSpPr txBox="1"/>
          <p:nvPr/>
        </p:nvSpPr>
        <p:spPr>
          <a:xfrm>
            <a:off x="1399674" y="6061986"/>
            <a:ext cx="3886200" cy="307777"/>
          </a:xfrm>
          <a:prstGeom prst="rect">
            <a:avLst/>
          </a:prstGeom>
          <a:noFill/>
        </p:spPr>
        <p:txBody>
          <a:bodyPr wrap="square" rtlCol="0">
            <a:spAutoFit/>
          </a:bodyPr>
          <a:lstStyle/>
          <a:p>
            <a:r>
              <a:rPr lang="en-US" altLang="ko-KR" sz="1400" dirty="0"/>
              <a:t>http://koreatimestx.com/archives/17439</a:t>
            </a:r>
            <a:endParaRPr lang="ko-KR" altLang="en-US" sz="1400" dirty="0"/>
          </a:p>
        </p:txBody>
      </p:sp>
      <p:sp>
        <p:nvSpPr>
          <p:cNvPr id="2" name="TextBox 1">
            <a:extLst>
              <a:ext uri="{FF2B5EF4-FFF2-40B4-BE49-F238E27FC236}">
                <a16:creationId xmlns:a16="http://schemas.microsoft.com/office/drawing/2014/main" id="{5F2D2337-1977-6C5B-BFD1-ACA55B1C6BF7}"/>
              </a:ext>
            </a:extLst>
          </p:cNvPr>
          <p:cNvSpPr txBox="1"/>
          <p:nvPr/>
        </p:nvSpPr>
        <p:spPr>
          <a:xfrm>
            <a:off x="8372475" y="3271838"/>
            <a:ext cx="3157538" cy="1815882"/>
          </a:xfrm>
          <a:prstGeom prst="rect">
            <a:avLst/>
          </a:prstGeom>
          <a:noFill/>
        </p:spPr>
        <p:txBody>
          <a:bodyPr wrap="square" rtlCol="0">
            <a:spAutoFit/>
          </a:bodyPr>
          <a:lstStyle/>
          <a:p>
            <a:pPr algn="ctr"/>
            <a:r>
              <a:rPr lang="en-US" altLang="ko-KR" sz="2800" b="0" i="0" dirty="0">
                <a:solidFill>
                  <a:srgbClr val="000000"/>
                </a:solidFill>
                <a:effectLst/>
                <a:latin typeface="맑은 고딕" panose="020B0503020000020004" pitchFamily="50" charset="-127"/>
                <a:ea typeface="맑은 고딕" panose="020B0503020000020004" pitchFamily="50" charset="-127"/>
              </a:rPr>
              <a:t>2,000 from the U.S. are returning to Korea every year</a:t>
            </a:r>
            <a:endParaRPr lang="ko-KR" altLang="en-US" sz="28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24862602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2D68F29E-3027-039E-52D0-971E3CEDD037}"/>
              </a:ext>
            </a:extLst>
          </p:cNvPr>
          <p:cNvSpPr txBox="1">
            <a:spLocks/>
          </p:cNvSpPr>
          <p:nvPr/>
        </p:nvSpPr>
        <p:spPr>
          <a:xfrm>
            <a:off x="343693" y="2393950"/>
            <a:ext cx="11371381" cy="2147467"/>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36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t>III. Core </a:t>
            </a:r>
            <a:r>
              <a:rPr lang="en-US" altLang="ko-KR" b="1" dirty="0" err="1"/>
              <a:t>tHEMES</a:t>
            </a:r>
            <a:endParaRPr lang="ko-KR" altLang="en-US" b="1" dirty="0"/>
          </a:p>
        </p:txBody>
      </p:sp>
      <p:sp>
        <p:nvSpPr>
          <p:cNvPr id="8" name="TextBox 7">
            <a:extLst>
              <a:ext uri="{FF2B5EF4-FFF2-40B4-BE49-F238E27FC236}">
                <a16:creationId xmlns:a16="http://schemas.microsoft.com/office/drawing/2014/main" id="{1100B8BE-9023-BDEA-5671-307FD5FC3777}"/>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26/45</a:t>
            </a:r>
            <a:endParaRPr lang="ko-KR" altLang="en-US" dirty="0">
              <a:solidFill>
                <a:schemeClr val="accent2">
                  <a:lumMod val="60000"/>
                  <a:lumOff val="40000"/>
                </a:schemeClr>
              </a:solidFill>
              <a:latin typeface="Arial Black" panose="020B0A04020102020204" pitchFamily="34" charset="0"/>
            </a:endParaRPr>
          </a:p>
        </p:txBody>
      </p:sp>
      <p:sp>
        <p:nvSpPr>
          <p:cNvPr id="11" name="텍스트 개체 틀 2">
            <a:extLst>
              <a:ext uri="{FF2B5EF4-FFF2-40B4-BE49-F238E27FC236}">
                <a16:creationId xmlns:a16="http://schemas.microsoft.com/office/drawing/2014/main" id="{E258B868-3D98-0FBF-D500-98B662C1E540}"/>
              </a:ext>
            </a:extLst>
          </p:cNvPr>
          <p:cNvSpPr>
            <a:spLocks noGrp="1"/>
          </p:cNvSpPr>
          <p:nvPr>
            <p:ph type="body" idx="1"/>
          </p:nvPr>
        </p:nvSpPr>
        <p:spPr>
          <a:xfrm>
            <a:off x="711818" y="4588916"/>
            <a:ext cx="11029616" cy="600556"/>
          </a:xfrm>
        </p:spPr>
        <p:txBody>
          <a:bodyPr>
            <a:normAutofit/>
          </a:bodyPr>
          <a:lstStyle/>
          <a:p>
            <a:r>
              <a:rPr lang="en-US" altLang="ko-KR" sz="2000" b="1" dirty="0"/>
              <a:t>Human rights, Intersectionality, diversity and multicultural competence</a:t>
            </a:r>
            <a:endParaRPr lang="ko-KR" altLang="en-US" sz="2000" b="1" dirty="0"/>
          </a:p>
        </p:txBody>
      </p:sp>
    </p:spTree>
    <p:extLst>
      <p:ext uri="{BB962C8B-B14F-4D97-AF65-F5344CB8AC3E}">
        <p14:creationId xmlns:p14="http://schemas.microsoft.com/office/powerpoint/2010/main" val="139999820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2B7292C9-DD8A-0E59-3A5E-2DB319B4DA64}"/>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27/45</a:t>
            </a:r>
            <a:endParaRPr lang="ko-KR" altLang="en-US" dirty="0">
              <a:solidFill>
                <a:schemeClr val="accent2">
                  <a:lumMod val="60000"/>
                  <a:lumOff val="40000"/>
                </a:schemeClr>
              </a:solidFill>
              <a:latin typeface="Arial Black" panose="020B0A04020102020204" pitchFamily="34" charset="0"/>
            </a:endParaRPr>
          </a:p>
        </p:txBody>
      </p:sp>
      <p:pic>
        <p:nvPicPr>
          <p:cNvPr id="4" name="내용 개체 틀 3">
            <a:extLst>
              <a:ext uri="{FF2B5EF4-FFF2-40B4-BE49-F238E27FC236}">
                <a16:creationId xmlns:a16="http://schemas.microsoft.com/office/drawing/2014/main" id="{7F42A123-2F19-D4DE-24BA-7D8516E4DF7F}"/>
              </a:ext>
            </a:extLst>
          </p:cNvPr>
          <p:cNvPicPr>
            <a:picLocks noGrp="1" noChangeAspect="1"/>
          </p:cNvPicPr>
          <p:nvPr>
            <p:ph sz="half" idx="2"/>
          </p:nvPr>
        </p:nvPicPr>
        <p:blipFill>
          <a:blip r:embed="rId3"/>
          <a:stretch>
            <a:fillRect/>
          </a:stretch>
        </p:blipFill>
        <p:spPr>
          <a:xfrm>
            <a:off x="918208" y="2593445"/>
            <a:ext cx="5194300" cy="2921793"/>
          </a:xfrm>
          <a:prstGeom prst="rect">
            <a:avLst/>
          </a:prstGeom>
        </p:spPr>
      </p:pic>
      <p:grpSp>
        <p:nvGrpSpPr>
          <p:cNvPr id="18" name="그룹 17">
            <a:extLst>
              <a:ext uri="{FF2B5EF4-FFF2-40B4-BE49-F238E27FC236}">
                <a16:creationId xmlns:a16="http://schemas.microsoft.com/office/drawing/2014/main" id="{211FB078-EBC6-E287-1FE3-2F0EAA8F41D4}"/>
              </a:ext>
            </a:extLst>
          </p:cNvPr>
          <p:cNvGrpSpPr/>
          <p:nvPr/>
        </p:nvGrpSpPr>
        <p:grpSpPr>
          <a:xfrm>
            <a:off x="509942" y="559656"/>
            <a:ext cx="11205132" cy="6317828"/>
            <a:chOff x="509942" y="559656"/>
            <a:chExt cx="11205132" cy="6317828"/>
          </a:xfrm>
        </p:grpSpPr>
        <p:sp>
          <p:nvSpPr>
            <p:cNvPr id="10" name="제목 1">
              <a:extLst>
                <a:ext uri="{FF2B5EF4-FFF2-40B4-BE49-F238E27FC236}">
                  <a16:creationId xmlns:a16="http://schemas.microsoft.com/office/drawing/2014/main" id="{3F48D783-1B35-F371-B70D-0C5B04E6CE76}"/>
                </a:ext>
              </a:extLst>
            </p:cNvPr>
            <p:cNvSpPr txBox="1">
              <a:spLocks/>
            </p:cNvSpPr>
            <p:nvPr/>
          </p:nvSpPr>
          <p:spPr>
            <a:xfrm>
              <a:off x="509942" y="559656"/>
              <a:ext cx="11205132"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Arial Black" panose="020B0A04020102020204" pitchFamily="34" charset="0"/>
                </a:rPr>
                <a:t>1. HUMAN RIGHTS for older migrants</a:t>
              </a:r>
              <a:endParaRPr lang="ko-KR" altLang="en-US" b="1" dirty="0">
                <a:latin typeface="Arial Black" panose="020B0A04020102020204" pitchFamily="34" charset="0"/>
              </a:endParaRPr>
            </a:p>
          </p:txBody>
        </p:sp>
        <p:graphicFrame>
          <p:nvGraphicFramePr>
            <p:cNvPr id="11" name="다이어그램 10">
              <a:extLst>
                <a:ext uri="{FF2B5EF4-FFF2-40B4-BE49-F238E27FC236}">
                  <a16:creationId xmlns:a16="http://schemas.microsoft.com/office/drawing/2014/main" id="{4AE12D87-BD06-70D3-915B-73715FE278D4}"/>
                </a:ext>
              </a:extLst>
            </p:cNvPr>
            <p:cNvGraphicFramePr/>
            <p:nvPr/>
          </p:nvGraphicFramePr>
          <p:xfrm>
            <a:off x="5911174" y="1458817"/>
            <a:ext cx="51943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2" name="TextBox 11">
              <a:extLst>
                <a:ext uri="{FF2B5EF4-FFF2-40B4-BE49-F238E27FC236}">
                  <a16:creationId xmlns:a16="http://schemas.microsoft.com/office/drawing/2014/main" id="{C00F8979-53B6-170B-C3C7-CCE8BFF99D54}"/>
                </a:ext>
              </a:extLst>
            </p:cNvPr>
            <p:cNvSpPr txBox="1"/>
            <p:nvPr/>
          </p:nvSpPr>
          <p:spPr>
            <a:xfrm>
              <a:off x="6144592" y="1957137"/>
              <a:ext cx="577050" cy="461665"/>
            </a:xfrm>
            <a:prstGeom prst="rect">
              <a:avLst/>
            </a:prstGeom>
            <a:noFill/>
          </p:spPr>
          <p:txBody>
            <a:bodyPr wrap="square" rtlCol="0">
              <a:spAutoFit/>
            </a:bodyPr>
            <a:lstStyle/>
            <a:p>
              <a:pPr algn="ctr"/>
              <a:r>
                <a:rPr lang="en-US" altLang="ko-KR" sz="2400" b="1" dirty="0"/>
                <a:t>1</a:t>
              </a:r>
              <a:endParaRPr lang="ko-KR" altLang="en-US" sz="2400" b="1" dirty="0"/>
            </a:p>
          </p:txBody>
        </p:sp>
        <p:sp>
          <p:nvSpPr>
            <p:cNvPr id="13" name="TextBox 12">
              <a:extLst>
                <a:ext uri="{FF2B5EF4-FFF2-40B4-BE49-F238E27FC236}">
                  <a16:creationId xmlns:a16="http://schemas.microsoft.com/office/drawing/2014/main" id="{C398D5C4-B34C-FFEF-7ACC-B5EA2948DE41}"/>
                </a:ext>
              </a:extLst>
            </p:cNvPr>
            <p:cNvSpPr txBox="1"/>
            <p:nvPr/>
          </p:nvSpPr>
          <p:spPr>
            <a:xfrm>
              <a:off x="6585517" y="2955674"/>
              <a:ext cx="577050" cy="461665"/>
            </a:xfrm>
            <a:prstGeom prst="rect">
              <a:avLst/>
            </a:prstGeom>
            <a:noFill/>
          </p:spPr>
          <p:txBody>
            <a:bodyPr wrap="square" rtlCol="0">
              <a:spAutoFit/>
            </a:bodyPr>
            <a:lstStyle/>
            <a:p>
              <a:pPr algn="ctr"/>
              <a:r>
                <a:rPr lang="en-US" altLang="ko-KR" sz="2400" b="1" dirty="0"/>
                <a:t>2</a:t>
              </a:r>
              <a:endParaRPr lang="ko-KR" altLang="en-US" sz="2400" b="1" dirty="0"/>
            </a:p>
          </p:txBody>
        </p:sp>
        <p:sp>
          <p:nvSpPr>
            <p:cNvPr id="15" name="TextBox 14">
              <a:extLst>
                <a:ext uri="{FF2B5EF4-FFF2-40B4-BE49-F238E27FC236}">
                  <a16:creationId xmlns:a16="http://schemas.microsoft.com/office/drawing/2014/main" id="{40D155F6-1EE4-7A8B-50A1-EA75BA603C87}"/>
                </a:ext>
              </a:extLst>
            </p:cNvPr>
            <p:cNvSpPr txBox="1"/>
            <p:nvPr/>
          </p:nvSpPr>
          <p:spPr>
            <a:xfrm>
              <a:off x="6721642" y="3938250"/>
              <a:ext cx="577050" cy="461665"/>
            </a:xfrm>
            <a:prstGeom prst="rect">
              <a:avLst/>
            </a:prstGeom>
            <a:noFill/>
          </p:spPr>
          <p:txBody>
            <a:bodyPr wrap="square" rtlCol="0">
              <a:spAutoFit/>
            </a:bodyPr>
            <a:lstStyle/>
            <a:p>
              <a:pPr algn="ctr"/>
              <a:r>
                <a:rPr lang="en-US" altLang="ko-KR" sz="2400" b="1" dirty="0"/>
                <a:t>3</a:t>
              </a:r>
              <a:endParaRPr lang="ko-KR" altLang="en-US" sz="2400" b="1" dirty="0"/>
            </a:p>
          </p:txBody>
        </p:sp>
        <p:sp>
          <p:nvSpPr>
            <p:cNvPr id="16" name="TextBox 15">
              <a:extLst>
                <a:ext uri="{FF2B5EF4-FFF2-40B4-BE49-F238E27FC236}">
                  <a16:creationId xmlns:a16="http://schemas.microsoft.com/office/drawing/2014/main" id="{0BCE901A-E169-F295-00C5-7310EB5FC5EC}"/>
                </a:ext>
              </a:extLst>
            </p:cNvPr>
            <p:cNvSpPr txBox="1"/>
            <p:nvPr/>
          </p:nvSpPr>
          <p:spPr>
            <a:xfrm>
              <a:off x="6585517" y="5034634"/>
              <a:ext cx="577050" cy="461665"/>
            </a:xfrm>
            <a:prstGeom prst="rect">
              <a:avLst/>
            </a:prstGeom>
            <a:noFill/>
          </p:spPr>
          <p:txBody>
            <a:bodyPr wrap="square" rtlCol="0">
              <a:spAutoFit/>
            </a:bodyPr>
            <a:lstStyle/>
            <a:p>
              <a:pPr algn="ctr"/>
              <a:r>
                <a:rPr lang="en-US" altLang="ko-KR" sz="2400" b="1" dirty="0"/>
                <a:t>4</a:t>
              </a:r>
              <a:endParaRPr lang="ko-KR" altLang="en-US" sz="2400" b="1" dirty="0"/>
            </a:p>
          </p:txBody>
        </p:sp>
        <p:sp>
          <p:nvSpPr>
            <p:cNvPr id="17" name="TextBox 16">
              <a:extLst>
                <a:ext uri="{FF2B5EF4-FFF2-40B4-BE49-F238E27FC236}">
                  <a16:creationId xmlns:a16="http://schemas.microsoft.com/office/drawing/2014/main" id="{E990674A-A845-8522-2096-7BA1C6BC836C}"/>
                </a:ext>
              </a:extLst>
            </p:cNvPr>
            <p:cNvSpPr txBox="1"/>
            <p:nvPr/>
          </p:nvSpPr>
          <p:spPr>
            <a:xfrm>
              <a:off x="6112508" y="5919363"/>
              <a:ext cx="577050" cy="461665"/>
            </a:xfrm>
            <a:prstGeom prst="rect">
              <a:avLst/>
            </a:prstGeom>
            <a:noFill/>
          </p:spPr>
          <p:txBody>
            <a:bodyPr wrap="square" rtlCol="0">
              <a:spAutoFit/>
            </a:bodyPr>
            <a:lstStyle/>
            <a:p>
              <a:pPr algn="ctr"/>
              <a:r>
                <a:rPr lang="en-US" altLang="ko-KR" sz="2400" b="1" dirty="0"/>
                <a:t>5</a:t>
              </a:r>
              <a:endParaRPr lang="ko-KR" altLang="en-US" sz="2400" b="1" dirty="0"/>
            </a:p>
          </p:txBody>
        </p:sp>
      </p:grpSp>
      <p:sp>
        <p:nvSpPr>
          <p:cNvPr id="2" name="TextBox 1">
            <a:extLst>
              <a:ext uri="{FF2B5EF4-FFF2-40B4-BE49-F238E27FC236}">
                <a16:creationId xmlns:a16="http://schemas.microsoft.com/office/drawing/2014/main" id="{D12E5DD0-A8FC-D939-A08A-833B8BB7912C}"/>
              </a:ext>
            </a:extLst>
          </p:cNvPr>
          <p:cNvSpPr txBox="1"/>
          <p:nvPr/>
        </p:nvSpPr>
        <p:spPr>
          <a:xfrm>
            <a:off x="809990" y="5743575"/>
            <a:ext cx="5355871" cy="461665"/>
          </a:xfrm>
          <a:prstGeom prst="rect">
            <a:avLst/>
          </a:prstGeom>
          <a:noFill/>
        </p:spPr>
        <p:txBody>
          <a:bodyPr wrap="square" rtlCol="0">
            <a:spAutoFit/>
          </a:bodyPr>
          <a:lstStyle/>
          <a:p>
            <a:pPr algn="ctr"/>
            <a:r>
              <a:rPr lang="en-US" altLang="ko-KR" sz="2400" b="0" dirty="0">
                <a:latin typeface="맑은 고딕" panose="020B0503020000020004" pitchFamily="50" charset="-127"/>
                <a:ea typeface="맑은 고딕" panose="020B0503020000020004" pitchFamily="50" charset="-127"/>
              </a:rPr>
              <a:t>overarching theme is human rights</a:t>
            </a:r>
            <a:endParaRPr lang="ko-KR" altLang="en-US" sz="2400" dirty="0">
              <a:latin typeface="맑은 고딕" panose="020B0503020000020004" pitchFamily="50" charset="-127"/>
              <a:ea typeface="맑은 고딕" panose="020B0503020000020004" pitchFamily="50" charset="-127"/>
            </a:endParaRPr>
          </a:p>
        </p:txBody>
      </p:sp>
      <p:sp>
        <p:nvSpPr>
          <p:cNvPr id="3" name="TextBox 2">
            <a:extLst>
              <a:ext uri="{FF2B5EF4-FFF2-40B4-BE49-F238E27FC236}">
                <a16:creationId xmlns:a16="http://schemas.microsoft.com/office/drawing/2014/main" id="{003E9665-DEE7-9884-59CD-9624E60C0050}"/>
              </a:ext>
            </a:extLst>
          </p:cNvPr>
          <p:cNvSpPr txBox="1"/>
          <p:nvPr/>
        </p:nvSpPr>
        <p:spPr>
          <a:xfrm>
            <a:off x="809990" y="2114550"/>
            <a:ext cx="4828810" cy="369332"/>
          </a:xfrm>
          <a:prstGeom prst="rect">
            <a:avLst/>
          </a:prstGeom>
          <a:noFill/>
        </p:spPr>
        <p:txBody>
          <a:bodyPr wrap="square" rtlCol="0">
            <a:spAutoFit/>
          </a:bodyPr>
          <a:lstStyle/>
          <a:p>
            <a:r>
              <a:rPr lang="en-US" altLang="ko-KR" sz="1800" b="1" dirty="0"/>
              <a:t>United Nations Principles of Older Persons</a:t>
            </a:r>
            <a:endParaRPr lang="ko-KR" altLang="en-US" dirty="0"/>
          </a:p>
        </p:txBody>
      </p:sp>
    </p:spTree>
    <p:extLst>
      <p:ext uri="{BB962C8B-B14F-4D97-AF65-F5344CB8AC3E}">
        <p14:creationId xmlns:p14="http://schemas.microsoft.com/office/powerpoint/2010/main" val="1862297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B3C3E4B-FC5B-045D-6B74-522C66573B9D}"/>
              </a:ext>
            </a:extLst>
          </p:cNvPr>
          <p:cNvSpPr>
            <a:spLocks noGrp="1"/>
          </p:cNvSpPr>
          <p:nvPr>
            <p:ph type="title"/>
          </p:nvPr>
        </p:nvSpPr>
        <p:spPr/>
        <p:txBody>
          <a:bodyPr/>
          <a:lstStyle/>
          <a:p>
            <a:r>
              <a:rPr lang="en-US" altLang="ko-KR" b="1" dirty="0"/>
              <a:t>And… Ageism in Korea</a:t>
            </a:r>
            <a:endParaRPr lang="ko-KR" altLang="en-US" b="1" dirty="0"/>
          </a:p>
        </p:txBody>
      </p:sp>
      <p:sp>
        <p:nvSpPr>
          <p:cNvPr id="3" name="내용 개체 틀 2">
            <a:extLst>
              <a:ext uri="{FF2B5EF4-FFF2-40B4-BE49-F238E27FC236}">
                <a16:creationId xmlns:a16="http://schemas.microsoft.com/office/drawing/2014/main" id="{A0477F23-78BD-7E79-6BC9-BEBE3D640DD8}"/>
              </a:ext>
            </a:extLst>
          </p:cNvPr>
          <p:cNvSpPr>
            <a:spLocks noGrp="1"/>
          </p:cNvSpPr>
          <p:nvPr>
            <p:ph idx="1"/>
          </p:nvPr>
        </p:nvSpPr>
        <p:spPr/>
        <p:txBody>
          <a:bodyPr>
            <a:normAutofit/>
          </a:bodyPr>
          <a:lstStyle/>
          <a:p>
            <a:r>
              <a:rPr lang="en-US" altLang="ko-KR" sz="2800" b="0" i="0" dirty="0">
                <a:solidFill>
                  <a:schemeClr val="tx1"/>
                </a:solidFill>
                <a:effectLst/>
                <a:latin typeface="-apple-system"/>
              </a:rPr>
              <a:t>Ageism</a:t>
            </a:r>
          </a:p>
          <a:p>
            <a:pPr lvl="1"/>
            <a:r>
              <a:rPr lang="en-US" altLang="ko-KR" sz="2400" b="0" i="0" dirty="0">
                <a:solidFill>
                  <a:schemeClr val="tx1"/>
                </a:solidFill>
                <a:effectLst/>
                <a:latin typeface="-apple-system"/>
              </a:rPr>
              <a:t> is a form of discrimination based on age, often affecting older people negatively. </a:t>
            </a:r>
          </a:p>
          <a:p>
            <a:r>
              <a:rPr lang="en-US" altLang="ko-KR" sz="2800" b="0" i="0" dirty="0">
                <a:solidFill>
                  <a:schemeClr val="tx1"/>
                </a:solidFill>
                <a:effectLst/>
                <a:latin typeface="-apple-system"/>
              </a:rPr>
              <a:t>Ageism in Korea</a:t>
            </a:r>
          </a:p>
          <a:p>
            <a:pPr lvl="1"/>
            <a:r>
              <a:rPr lang="en-US" altLang="ko-KR" sz="2400" b="0" i="0" dirty="0">
                <a:solidFill>
                  <a:schemeClr val="tx1"/>
                </a:solidFill>
                <a:effectLst/>
                <a:latin typeface="-apple-system"/>
              </a:rPr>
              <a:t>Many older people have difficulty finding jobs or face abuse and violence due to their age</a:t>
            </a:r>
          </a:p>
        </p:txBody>
      </p:sp>
      <p:sp>
        <p:nvSpPr>
          <p:cNvPr id="4" name="날짜 개체 틀 3">
            <a:extLst>
              <a:ext uri="{FF2B5EF4-FFF2-40B4-BE49-F238E27FC236}">
                <a16:creationId xmlns:a16="http://schemas.microsoft.com/office/drawing/2014/main" id="{11856332-784D-51CD-3A0F-1BDCCCD79B7A}"/>
              </a:ext>
            </a:extLst>
          </p:cNvPr>
          <p:cNvSpPr>
            <a:spLocks noGrp="1"/>
          </p:cNvSpPr>
          <p:nvPr>
            <p:ph type="dt" sz="half" idx="10"/>
          </p:nvPr>
        </p:nvSpPr>
        <p:spPr/>
        <p:txBody>
          <a:bodyPr/>
          <a:lstStyle/>
          <a:p>
            <a:fld id="{4500B84B-3C5C-49DE-A4B3-1562819E64F9}" type="datetime1">
              <a:rPr lang="ko-KR" altLang="en-US" smtClean="0"/>
              <a:t>2023-12-16</a:t>
            </a:fld>
            <a:endParaRPr lang="en-US" dirty="0"/>
          </a:p>
        </p:txBody>
      </p:sp>
      <p:sp>
        <p:nvSpPr>
          <p:cNvPr id="5" name="TextBox 4">
            <a:extLst>
              <a:ext uri="{FF2B5EF4-FFF2-40B4-BE49-F238E27FC236}">
                <a16:creationId xmlns:a16="http://schemas.microsoft.com/office/drawing/2014/main" id="{18A9B5CF-3AF9-8843-E454-A8AC2C839C58}"/>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28/45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2498956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8F31C53D-5CEE-48E0-B5C9-9C5EE338FAC1}"/>
              </a:ext>
            </a:extLst>
          </p:cNvPr>
          <p:cNvSpPr>
            <a:spLocks noGrp="1"/>
          </p:cNvSpPr>
          <p:nvPr>
            <p:ph idx="1"/>
          </p:nvPr>
        </p:nvSpPr>
        <p:spPr>
          <a:xfrm>
            <a:off x="937452" y="1475236"/>
            <a:ext cx="9869557" cy="2372362"/>
          </a:xfrm>
        </p:spPr>
        <p:txBody>
          <a:bodyPr>
            <a:normAutofit/>
          </a:bodyPr>
          <a:lstStyle/>
          <a:p>
            <a:r>
              <a:rPr lang="en-US" altLang="ko-KR" sz="2000" b="1" dirty="0"/>
              <a:t>Intersection of age, race/ethnicity, culture and gender(!)</a:t>
            </a:r>
          </a:p>
          <a:p>
            <a:r>
              <a:rPr lang="en-US" altLang="ko-KR" sz="2000" b="1" dirty="0"/>
              <a:t>Korea’s increasing ageism</a:t>
            </a:r>
          </a:p>
          <a:p>
            <a:r>
              <a:rPr lang="en-US" altLang="ko-KR" sz="2000" b="1" dirty="0"/>
              <a:t>And gender…</a:t>
            </a:r>
          </a:p>
          <a:p>
            <a:endParaRPr lang="ko-KR" altLang="en-US" sz="2000" b="1" dirty="0"/>
          </a:p>
        </p:txBody>
      </p:sp>
      <p:sp>
        <p:nvSpPr>
          <p:cNvPr id="5" name="TextBox 4">
            <a:extLst>
              <a:ext uri="{FF2B5EF4-FFF2-40B4-BE49-F238E27FC236}">
                <a16:creationId xmlns:a16="http://schemas.microsoft.com/office/drawing/2014/main" id="{881E20EF-1601-06D1-C773-DBB73A7C273B}"/>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29/45</a:t>
            </a:r>
            <a:endParaRPr lang="ko-KR" altLang="en-US" dirty="0">
              <a:solidFill>
                <a:schemeClr val="accent2">
                  <a:lumMod val="60000"/>
                  <a:lumOff val="40000"/>
                </a:schemeClr>
              </a:solidFill>
              <a:latin typeface="Arial Black" panose="020B0A04020102020204" pitchFamily="34" charset="0"/>
            </a:endParaRPr>
          </a:p>
        </p:txBody>
      </p:sp>
      <p:sp>
        <p:nvSpPr>
          <p:cNvPr id="8" name="제목 1">
            <a:extLst>
              <a:ext uri="{FF2B5EF4-FFF2-40B4-BE49-F238E27FC236}">
                <a16:creationId xmlns:a16="http://schemas.microsoft.com/office/drawing/2014/main" id="{6A329185-36B6-BE20-366A-FA6C5B84CD2C}"/>
              </a:ext>
            </a:extLst>
          </p:cNvPr>
          <p:cNvSpPr txBox="1">
            <a:spLocks/>
          </p:cNvSpPr>
          <p:nvPr/>
        </p:nvSpPr>
        <p:spPr>
          <a:xfrm>
            <a:off x="509942" y="559656"/>
            <a:ext cx="11205132"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Arial Black" panose="020B0A04020102020204" pitchFamily="34" charset="0"/>
              </a:rPr>
              <a:t>2. Diversity and INTERSECTIONALITY</a:t>
            </a:r>
            <a:endParaRPr lang="ko-KR" altLang="en-US" b="1" dirty="0">
              <a:latin typeface="Arial Black" panose="020B0A04020102020204" pitchFamily="34" charset="0"/>
            </a:endParaRPr>
          </a:p>
        </p:txBody>
      </p:sp>
      <p:pic>
        <p:nvPicPr>
          <p:cNvPr id="14" name="그림 13">
            <a:extLst>
              <a:ext uri="{FF2B5EF4-FFF2-40B4-BE49-F238E27FC236}">
                <a16:creationId xmlns:a16="http://schemas.microsoft.com/office/drawing/2014/main" id="{E25E2402-91D3-8394-6670-BF4CB7F583B4}"/>
              </a:ext>
            </a:extLst>
          </p:cNvPr>
          <p:cNvPicPr>
            <a:picLocks noChangeAspect="1"/>
          </p:cNvPicPr>
          <p:nvPr/>
        </p:nvPicPr>
        <p:blipFill>
          <a:blip r:embed="rId3"/>
          <a:stretch>
            <a:fillRect/>
          </a:stretch>
        </p:blipFill>
        <p:spPr>
          <a:xfrm>
            <a:off x="4583874" y="2845258"/>
            <a:ext cx="6526482" cy="3424906"/>
          </a:xfrm>
          <a:prstGeom prst="rect">
            <a:avLst/>
          </a:prstGeom>
        </p:spPr>
      </p:pic>
      <p:sp>
        <p:nvSpPr>
          <p:cNvPr id="16" name="TextBox 15">
            <a:extLst>
              <a:ext uri="{FF2B5EF4-FFF2-40B4-BE49-F238E27FC236}">
                <a16:creationId xmlns:a16="http://schemas.microsoft.com/office/drawing/2014/main" id="{AC7B38B3-C365-2481-D738-DEE7CE34EDFA}"/>
              </a:ext>
            </a:extLst>
          </p:cNvPr>
          <p:cNvSpPr txBox="1"/>
          <p:nvPr/>
        </p:nvSpPr>
        <p:spPr>
          <a:xfrm>
            <a:off x="4583875" y="6298344"/>
            <a:ext cx="6709558" cy="276999"/>
          </a:xfrm>
          <a:prstGeom prst="rect">
            <a:avLst/>
          </a:prstGeom>
          <a:noFill/>
        </p:spPr>
        <p:txBody>
          <a:bodyPr wrap="square">
            <a:spAutoFit/>
          </a:bodyPr>
          <a:lstStyle/>
          <a:p>
            <a:r>
              <a:rPr lang="ko-KR" altLang="en-US" sz="1200" dirty="0">
                <a:latin typeface="맑은 고딕" panose="020B0503020000020004" pitchFamily="50" charset="-127"/>
                <a:ea typeface="맑은 고딕" panose="020B0503020000020004" pitchFamily="50" charset="-127"/>
              </a:rPr>
              <a:t>https://www.ted.com/talks/kimberle_crenshaw_the_urgency_of_intersectionality?language=ko </a:t>
            </a:r>
          </a:p>
        </p:txBody>
      </p:sp>
    </p:spTree>
    <p:extLst>
      <p:ext uri="{BB962C8B-B14F-4D97-AF65-F5344CB8AC3E}">
        <p14:creationId xmlns:p14="http://schemas.microsoft.com/office/powerpoint/2010/main" val="26645598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84F71C5-4F04-475D-ADA2-B45CB84FB18E}"/>
              </a:ext>
            </a:extLst>
          </p:cNvPr>
          <p:cNvSpPr>
            <a:spLocks noGrp="1"/>
          </p:cNvSpPr>
          <p:nvPr>
            <p:ph type="title"/>
          </p:nvPr>
        </p:nvSpPr>
        <p:spPr>
          <a:xfrm>
            <a:off x="509942" y="559656"/>
            <a:ext cx="11205132" cy="1188720"/>
          </a:xfrm>
        </p:spPr>
        <p:txBody>
          <a:bodyPr anchor="ctr"/>
          <a:lstStyle/>
          <a:p>
            <a:r>
              <a:rPr lang="en-US" altLang="ko-KR" dirty="0">
                <a:latin typeface="Arial Black" panose="020B0A04020102020204" pitchFamily="34" charset="0"/>
              </a:rPr>
              <a:t>The personal is political (2)</a:t>
            </a:r>
            <a:endParaRPr lang="ko-KR" altLang="en-US" dirty="0">
              <a:latin typeface="Arial Black" panose="020B0A04020102020204" pitchFamily="34" charset="0"/>
            </a:endParaRPr>
          </a:p>
        </p:txBody>
      </p:sp>
      <p:sp>
        <p:nvSpPr>
          <p:cNvPr id="4" name="날짜 개체 틀 3">
            <a:extLst>
              <a:ext uri="{FF2B5EF4-FFF2-40B4-BE49-F238E27FC236}">
                <a16:creationId xmlns:a16="http://schemas.microsoft.com/office/drawing/2014/main" id="{CBF6737B-7B02-49AE-A2EB-51CE0620F61E}"/>
              </a:ext>
            </a:extLst>
          </p:cNvPr>
          <p:cNvSpPr>
            <a:spLocks noGrp="1"/>
          </p:cNvSpPr>
          <p:nvPr>
            <p:ph type="dt" sz="half" idx="10"/>
          </p:nvPr>
        </p:nvSpPr>
        <p:spPr>
          <a:xfrm>
            <a:off x="6840187" y="6394628"/>
            <a:ext cx="4999511" cy="279469"/>
          </a:xfrm>
        </p:spPr>
        <p:txBody>
          <a:bodyPr/>
          <a:lstStyle/>
          <a:p>
            <a:r>
              <a:rPr lang="en-US" altLang="ko-KR" sz="1200" dirty="0"/>
              <a:t>https://www.koreatimes.net/ArticleViewer/Article/123562</a:t>
            </a:r>
            <a:endParaRPr lang="en-US" sz="1200" dirty="0"/>
          </a:p>
        </p:txBody>
      </p:sp>
      <p:pic>
        <p:nvPicPr>
          <p:cNvPr id="1026" name="Picture 2">
            <a:extLst>
              <a:ext uri="{FF2B5EF4-FFF2-40B4-BE49-F238E27FC236}">
                <a16:creationId xmlns:a16="http://schemas.microsoft.com/office/drawing/2014/main" id="{DB1B190C-961B-41F3-9528-A4ED8FC1B9C4}"/>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067171" y="1674119"/>
            <a:ext cx="7677150" cy="4624225"/>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D460917-E89B-33E6-A9AA-110E59B39A8E}"/>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11709116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B717DD72-546D-B949-76A5-87856CBB60CB}"/>
              </a:ext>
            </a:extLst>
          </p:cNvPr>
          <p:cNvSpPr>
            <a:spLocks noGrp="1"/>
          </p:cNvSpPr>
          <p:nvPr>
            <p:ph type="title"/>
          </p:nvPr>
        </p:nvSpPr>
        <p:spPr/>
        <p:txBody>
          <a:bodyPr/>
          <a:lstStyle/>
          <a:p>
            <a:r>
              <a:rPr lang="en-US" altLang="ko-KR" b="1" dirty="0"/>
              <a:t>Immigrant older women and caring</a:t>
            </a:r>
            <a:endParaRPr lang="ko-KR" altLang="en-US" b="1" dirty="0"/>
          </a:p>
        </p:txBody>
      </p:sp>
      <p:sp>
        <p:nvSpPr>
          <p:cNvPr id="6" name="TextBox 5">
            <a:extLst>
              <a:ext uri="{FF2B5EF4-FFF2-40B4-BE49-F238E27FC236}">
                <a16:creationId xmlns:a16="http://schemas.microsoft.com/office/drawing/2014/main" id="{D3EE1001-69B7-F074-F639-7820E36313FF}"/>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30/45</a:t>
            </a:r>
            <a:endParaRPr lang="ko-KR" altLang="en-US" dirty="0">
              <a:solidFill>
                <a:schemeClr val="accent2">
                  <a:lumMod val="60000"/>
                  <a:lumOff val="40000"/>
                </a:schemeClr>
              </a:solidFill>
              <a:latin typeface="Arial Black" panose="020B0A04020102020204" pitchFamily="34" charset="0"/>
            </a:endParaRPr>
          </a:p>
        </p:txBody>
      </p:sp>
      <p:grpSp>
        <p:nvGrpSpPr>
          <p:cNvPr id="8" name="그룹 7">
            <a:extLst>
              <a:ext uri="{FF2B5EF4-FFF2-40B4-BE49-F238E27FC236}">
                <a16:creationId xmlns:a16="http://schemas.microsoft.com/office/drawing/2014/main" id="{BF2F56CF-11AB-91EE-EF03-767BEF335621}"/>
              </a:ext>
            </a:extLst>
          </p:cNvPr>
          <p:cNvGrpSpPr/>
          <p:nvPr/>
        </p:nvGrpSpPr>
        <p:grpSpPr>
          <a:xfrm>
            <a:off x="2032000" y="2249905"/>
            <a:ext cx="8128000" cy="3814980"/>
            <a:chOff x="2032000" y="2249905"/>
            <a:chExt cx="8128000" cy="3814980"/>
          </a:xfrm>
        </p:grpSpPr>
        <p:graphicFrame>
          <p:nvGraphicFramePr>
            <p:cNvPr id="5" name="다이어그램 4">
              <a:extLst>
                <a:ext uri="{FF2B5EF4-FFF2-40B4-BE49-F238E27FC236}">
                  <a16:creationId xmlns:a16="http://schemas.microsoft.com/office/drawing/2014/main" id="{1099A13F-3153-6F12-E6B7-8CA1580A345C}"/>
                </a:ext>
              </a:extLst>
            </p:cNvPr>
            <p:cNvGraphicFramePr/>
            <p:nvPr/>
          </p:nvGraphicFramePr>
          <p:xfrm>
            <a:off x="2032000" y="2249905"/>
            <a:ext cx="8128000" cy="38149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타원 2">
              <a:extLst>
                <a:ext uri="{FF2B5EF4-FFF2-40B4-BE49-F238E27FC236}">
                  <a16:creationId xmlns:a16="http://schemas.microsoft.com/office/drawing/2014/main" id="{2105D0C7-44C6-31DD-C438-8C5EA4DB0C78}"/>
                </a:ext>
              </a:extLst>
            </p:cNvPr>
            <p:cNvSpPr/>
            <p:nvPr/>
          </p:nvSpPr>
          <p:spPr>
            <a:xfrm>
              <a:off x="3595607" y="4386020"/>
              <a:ext cx="1410346" cy="68192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4" name="타원 3">
              <a:extLst>
                <a:ext uri="{FF2B5EF4-FFF2-40B4-BE49-F238E27FC236}">
                  <a16:creationId xmlns:a16="http://schemas.microsoft.com/office/drawing/2014/main" id="{B575D29C-3B1A-48A3-F7E5-1F341981A6C3}"/>
                </a:ext>
              </a:extLst>
            </p:cNvPr>
            <p:cNvSpPr/>
            <p:nvPr/>
          </p:nvSpPr>
          <p:spPr>
            <a:xfrm>
              <a:off x="6770177" y="3088037"/>
              <a:ext cx="1410346" cy="68192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7" name="타원 6">
              <a:extLst>
                <a:ext uri="{FF2B5EF4-FFF2-40B4-BE49-F238E27FC236}">
                  <a16:creationId xmlns:a16="http://schemas.microsoft.com/office/drawing/2014/main" id="{5D30BF31-61C2-F36F-41A9-249A89628009}"/>
                </a:ext>
              </a:extLst>
            </p:cNvPr>
            <p:cNvSpPr/>
            <p:nvPr/>
          </p:nvSpPr>
          <p:spPr>
            <a:xfrm>
              <a:off x="7312617" y="5382959"/>
              <a:ext cx="1410346" cy="681926"/>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9" name="TextBox 8">
            <a:extLst>
              <a:ext uri="{FF2B5EF4-FFF2-40B4-BE49-F238E27FC236}">
                <a16:creationId xmlns:a16="http://schemas.microsoft.com/office/drawing/2014/main" id="{FFEE8C36-6A5E-FAEA-469C-D15E25B2D99D}"/>
              </a:ext>
            </a:extLst>
          </p:cNvPr>
          <p:cNvSpPr txBox="1"/>
          <p:nvPr/>
        </p:nvSpPr>
        <p:spPr>
          <a:xfrm>
            <a:off x="1685365" y="6221506"/>
            <a:ext cx="9699811" cy="523220"/>
          </a:xfrm>
          <a:prstGeom prst="rect">
            <a:avLst/>
          </a:prstGeom>
          <a:noFill/>
        </p:spPr>
        <p:txBody>
          <a:bodyPr wrap="square" rtlCol="0">
            <a:spAutoFit/>
          </a:bodyPr>
          <a:lstStyle/>
          <a:p>
            <a:pPr algn="ctr"/>
            <a:r>
              <a:rPr lang="en-US" altLang="ko-KR" sz="2800" dirty="0"/>
              <a:t>Feminization of migration</a:t>
            </a:r>
            <a:endParaRPr lang="ko-KR" altLang="en-US" sz="2800" dirty="0"/>
          </a:p>
        </p:txBody>
      </p:sp>
    </p:spTree>
    <p:extLst>
      <p:ext uri="{BB962C8B-B14F-4D97-AF65-F5344CB8AC3E}">
        <p14:creationId xmlns:p14="http://schemas.microsoft.com/office/powerpoint/2010/main" val="28756677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2D68F29E-3027-039E-52D0-971E3CEDD037}"/>
              </a:ext>
            </a:extLst>
          </p:cNvPr>
          <p:cNvSpPr txBox="1">
            <a:spLocks/>
          </p:cNvSpPr>
          <p:nvPr/>
        </p:nvSpPr>
        <p:spPr>
          <a:xfrm>
            <a:off x="343693" y="2393950"/>
            <a:ext cx="11371381" cy="2147467"/>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36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t>III. Core social </a:t>
            </a:r>
            <a:r>
              <a:rPr lang="en-US" altLang="ko-KR" b="1" dirty="0" err="1"/>
              <a:t>iSSUES</a:t>
            </a:r>
            <a:endParaRPr lang="ko-KR" altLang="en-US" b="1" dirty="0"/>
          </a:p>
        </p:txBody>
      </p:sp>
      <p:sp>
        <p:nvSpPr>
          <p:cNvPr id="8" name="TextBox 7">
            <a:extLst>
              <a:ext uri="{FF2B5EF4-FFF2-40B4-BE49-F238E27FC236}">
                <a16:creationId xmlns:a16="http://schemas.microsoft.com/office/drawing/2014/main" id="{1100B8BE-9023-BDEA-5671-307FD5FC3777}"/>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31/45</a:t>
            </a:r>
            <a:endParaRPr lang="ko-KR" altLang="en-US" dirty="0">
              <a:solidFill>
                <a:schemeClr val="accent2">
                  <a:lumMod val="60000"/>
                  <a:lumOff val="40000"/>
                </a:schemeClr>
              </a:solidFill>
              <a:latin typeface="Arial Black" panose="020B0A04020102020204" pitchFamily="34" charset="0"/>
            </a:endParaRPr>
          </a:p>
        </p:txBody>
      </p:sp>
      <p:sp>
        <p:nvSpPr>
          <p:cNvPr id="11" name="텍스트 개체 틀 2">
            <a:extLst>
              <a:ext uri="{FF2B5EF4-FFF2-40B4-BE49-F238E27FC236}">
                <a16:creationId xmlns:a16="http://schemas.microsoft.com/office/drawing/2014/main" id="{E258B868-3D98-0FBF-D500-98B662C1E540}"/>
              </a:ext>
            </a:extLst>
          </p:cNvPr>
          <p:cNvSpPr>
            <a:spLocks noGrp="1"/>
          </p:cNvSpPr>
          <p:nvPr>
            <p:ph type="body" idx="1"/>
          </p:nvPr>
        </p:nvSpPr>
        <p:spPr>
          <a:xfrm>
            <a:off x="711818" y="4588916"/>
            <a:ext cx="11029616" cy="600556"/>
          </a:xfrm>
        </p:spPr>
        <p:txBody>
          <a:bodyPr>
            <a:normAutofit/>
          </a:bodyPr>
          <a:lstStyle/>
          <a:p>
            <a:r>
              <a:rPr lang="en-US" altLang="ko-KR" sz="2000" b="1" dirty="0"/>
              <a:t>Human rights, Intersectionality, diversity and multicultural competence</a:t>
            </a:r>
            <a:endParaRPr lang="ko-KR" altLang="en-US" sz="2000" b="1" dirty="0"/>
          </a:p>
        </p:txBody>
      </p:sp>
    </p:spTree>
    <p:extLst>
      <p:ext uri="{BB962C8B-B14F-4D97-AF65-F5344CB8AC3E}">
        <p14:creationId xmlns:p14="http://schemas.microsoft.com/office/powerpoint/2010/main" val="3774952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D1FE62A6-AB33-F338-2F2B-67ECD31E0986}"/>
              </a:ext>
            </a:extLst>
          </p:cNvPr>
          <p:cNvSpPr>
            <a:spLocks noGrp="1"/>
          </p:cNvSpPr>
          <p:nvPr>
            <p:ph sz="half" idx="1"/>
          </p:nvPr>
        </p:nvSpPr>
        <p:spPr/>
        <p:txBody>
          <a:bodyPr/>
          <a:lstStyle/>
          <a:p>
            <a:endParaRPr lang="ko-KR" altLang="en-US"/>
          </a:p>
        </p:txBody>
      </p:sp>
      <p:pic>
        <p:nvPicPr>
          <p:cNvPr id="6" name="내용 개체 틀 5">
            <a:extLst>
              <a:ext uri="{FF2B5EF4-FFF2-40B4-BE49-F238E27FC236}">
                <a16:creationId xmlns:a16="http://schemas.microsoft.com/office/drawing/2014/main" id="{9D2EA07A-718C-A7C0-F8A2-91258DD76FF0}"/>
              </a:ext>
            </a:extLst>
          </p:cNvPr>
          <p:cNvPicPr>
            <a:picLocks noGrp="1" noChangeAspect="1"/>
          </p:cNvPicPr>
          <p:nvPr>
            <p:ph sz="half" idx="2"/>
          </p:nvPr>
        </p:nvPicPr>
        <p:blipFill>
          <a:blip r:embed="rId3"/>
          <a:stretch>
            <a:fillRect/>
          </a:stretch>
        </p:blipFill>
        <p:spPr>
          <a:xfrm>
            <a:off x="6589024" y="2227263"/>
            <a:ext cx="4849602" cy="3633787"/>
          </a:xfrm>
          <a:prstGeom prst="rect">
            <a:avLst/>
          </a:prstGeom>
        </p:spPr>
      </p:pic>
      <p:pic>
        <p:nvPicPr>
          <p:cNvPr id="1026" name="Picture 2" descr="도림천 교각 밑에서 '사교춤' 추는 모습. 임민정 기자">
            <a:extLst>
              <a:ext uri="{FF2B5EF4-FFF2-40B4-BE49-F238E27FC236}">
                <a16:creationId xmlns:a16="http://schemas.microsoft.com/office/drawing/2014/main" id="{8D62E44F-F2E4-E292-150A-2EB73E041A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192" y="2228003"/>
            <a:ext cx="5194766" cy="3633047"/>
          </a:xfrm>
          <a:prstGeom prst="rect">
            <a:avLst/>
          </a:prstGeom>
          <a:noFill/>
          <a:extLst>
            <a:ext uri="{909E8E84-426E-40DD-AFC4-6F175D3DCCD1}">
              <a14:hiddenFill xmlns:a14="http://schemas.microsoft.com/office/drawing/2010/main">
                <a:solidFill>
                  <a:srgbClr val="FFFFFF"/>
                </a:solidFill>
              </a14:hiddenFill>
            </a:ext>
          </a:extLst>
        </p:spPr>
      </p:pic>
      <p:sp>
        <p:nvSpPr>
          <p:cNvPr id="4" name="제목 1">
            <a:extLst>
              <a:ext uri="{FF2B5EF4-FFF2-40B4-BE49-F238E27FC236}">
                <a16:creationId xmlns:a16="http://schemas.microsoft.com/office/drawing/2014/main" id="{A13C4594-13F1-33AA-044F-997C817D806F}"/>
              </a:ext>
            </a:extLst>
          </p:cNvPr>
          <p:cNvSpPr txBox="1">
            <a:spLocks/>
          </p:cNvSpPr>
          <p:nvPr/>
        </p:nvSpPr>
        <p:spPr>
          <a:xfrm>
            <a:off x="384946" y="757111"/>
            <a:ext cx="11205132"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Arial Black" panose="020B0A04020102020204" pitchFamily="34" charset="0"/>
              </a:rPr>
              <a:t>1. (Unhappy and boring) Lives of older migrants IN MULTICULTURAL SOCIETY</a:t>
            </a:r>
            <a:endParaRPr lang="ko-KR" altLang="en-US" b="1" dirty="0">
              <a:latin typeface="Arial Black" panose="020B0A04020102020204" pitchFamily="34" charset="0"/>
            </a:endParaRPr>
          </a:p>
        </p:txBody>
      </p:sp>
      <p:sp>
        <p:nvSpPr>
          <p:cNvPr id="12" name="제목 1">
            <a:extLst>
              <a:ext uri="{FF2B5EF4-FFF2-40B4-BE49-F238E27FC236}">
                <a16:creationId xmlns:a16="http://schemas.microsoft.com/office/drawing/2014/main" id="{0B3972C7-E4BC-67F5-4F16-A5466BD1364F}"/>
              </a:ext>
            </a:extLst>
          </p:cNvPr>
          <p:cNvSpPr>
            <a:spLocks noGrp="1"/>
          </p:cNvSpPr>
          <p:nvPr>
            <p:ph type="title"/>
          </p:nvPr>
        </p:nvSpPr>
        <p:spPr>
          <a:xfrm>
            <a:off x="558795" y="5671243"/>
            <a:ext cx="10857433" cy="859291"/>
          </a:xfrm>
        </p:spPr>
        <p:txBody>
          <a:bodyPr>
            <a:normAutofit/>
          </a:bodyPr>
          <a:lstStyle/>
          <a:p>
            <a:r>
              <a:rPr lang="en-US" altLang="ko-KR" dirty="0"/>
              <a:t>'group social dance'... Chinese cultural life vs. eyesore</a:t>
            </a:r>
            <a:endParaRPr lang="ko-KR" altLang="en-US" dirty="0"/>
          </a:p>
        </p:txBody>
      </p:sp>
      <p:sp>
        <p:nvSpPr>
          <p:cNvPr id="2" name="TextBox 1">
            <a:extLst>
              <a:ext uri="{FF2B5EF4-FFF2-40B4-BE49-F238E27FC236}">
                <a16:creationId xmlns:a16="http://schemas.microsoft.com/office/drawing/2014/main" id="{A7D53184-6349-B3B2-CCFA-EA2DE4929818}"/>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32/45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953604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F13881C-555E-2548-AD7B-1E9435D59112}"/>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33/45</a:t>
            </a:r>
            <a:endParaRPr lang="ko-KR" altLang="en-US" dirty="0">
              <a:solidFill>
                <a:schemeClr val="accent2">
                  <a:lumMod val="60000"/>
                  <a:lumOff val="40000"/>
                </a:schemeClr>
              </a:solidFill>
              <a:latin typeface="Arial Black" panose="020B0A04020102020204" pitchFamily="34" charset="0"/>
            </a:endParaRPr>
          </a:p>
        </p:txBody>
      </p:sp>
      <p:sp>
        <p:nvSpPr>
          <p:cNvPr id="10" name="제목 1">
            <a:extLst>
              <a:ext uri="{FF2B5EF4-FFF2-40B4-BE49-F238E27FC236}">
                <a16:creationId xmlns:a16="http://schemas.microsoft.com/office/drawing/2014/main" id="{741BEAB2-C410-C641-ABAD-C74AAAAB00AE}"/>
              </a:ext>
            </a:extLst>
          </p:cNvPr>
          <p:cNvSpPr txBox="1">
            <a:spLocks/>
          </p:cNvSpPr>
          <p:nvPr/>
        </p:nvSpPr>
        <p:spPr>
          <a:xfrm>
            <a:off x="509942" y="559656"/>
            <a:ext cx="9020138"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Arial Black" panose="020B0A04020102020204" pitchFamily="34" charset="0"/>
              </a:rPr>
              <a:t>2. Caring IN MULTICULTURAL SOCIETY ( that is not equally distributed)</a:t>
            </a:r>
            <a:endParaRPr lang="ko-KR" altLang="en-US" b="1" dirty="0">
              <a:latin typeface="Arial Black" panose="020B0A04020102020204" pitchFamily="34" charset="0"/>
            </a:endParaRPr>
          </a:p>
        </p:txBody>
      </p:sp>
      <p:sp>
        <p:nvSpPr>
          <p:cNvPr id="3" name="내용 개체 틀 2">
            <a:extLst>
              <a:ext uri="{FF2B5EF4-FFF2-40B4-BE49-F238E27FC236}">
                <a16:creationId xmlns:a16="http://schemas.microsoft.com/office/drawing/2014/main" id="{EF418F98-0A8E-E6E5-7CD6-FCF024BD2AEC}"/>
              </a:ext>
            </a:extLst>
          </p:cNvPr>
          <p:cNvSpPr>
            <a:spLocks noGrp="1"/>
          </p:cNvSpPr>
          <p:nvPr>
            <p:ph idx="1"/>
          </p:nvPr>
        </p:nvSpPr>
        <p:spPr/>
        <p:txBody>
          <a:bodyPr>
            <a:normAutofit/>
          </a:bodyPr>
          <a:lstStyle/>
          <a:p>
            <a:r>
              <a:rPr lang="en-US" altLang="ko-KR" sz="3600" dirty="0"/>
              <a:t>They need caring since they are old</a:t>
            </a:r>
          </a:p>
          <a:p>
            <a:r>
              <a:rPr lang="en-US" altLang="ko-KR" sz="3600" dirty="0"/>
              <a:t>Many of them are still offering care either in their families and in Korean </a:t>
            </a:r>
            <a:r>
              <a:rPr lang="en-US" altLang="ko-KR" sz="3600" dirty="0" err="1"/>
              <a:t>labour</a:t>
            </a:r>
            <a:r>
              <a:rPr lang="en-US" altLang="ko-KR" sz="3600" dirty="0"/>
              <a:t> market</a:t>
            </a:r>
          </a:p>
          <a:p>
            <a:endParaRPr lang="ko-KR" altLang="en-US" sz="3600" dirty="0"/>
          </a:p>
        </p:txBody>
      </p:sp>
    </p:spTree>
    <p:extLst>
      <p:ext uri="{BB962C8B-B14F-4D97-AF65-F5344CB8AC3E}">
        <p14:creationId xmlns:p14="http://schemas.microsoft.com/office/powerpoint/2010/main" val="1189398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1FDFAFC0-D1DB-4E49-9E5F-722FD9697133}"/>
              </a:ext>
            </a:extLst>
          </p:cNvPr>
          <p:cNvSpPr>
            <a:spLocks noGrp="1"/>
          </p:cNvSpPr>
          <p:nvPr>
            <p:ph idx="1"/>
          </p:nvPr>
        </p:nvSpPr>
        <p:spPr>
          <a:xfrm>
            <a:off x="783074" y="1748375"/>
            <a:ext cx="5213965" cy="4826967"/>
          </a:xfrm>
        </p:spPr>
        <p:txBody>
          <a:bodyPr>
            <a:normAutofit lnSpcReduction="10000"/>
          </a:bodyPr>
          <a:lstStyle/>
          <a:p>
            <a:r>
              <a:rPr lang="en-US" altLang="ko-KR" sz="2400" dirty="0">
                <a:solidFill>
                  <a:schemeClr val="tx1"/>
                </a:solidFill>
              </a:rPr>
              <a:t>Cultural competence is defined as the process by which individuals and systems respond respectfully and effectively to people of all cultures, languages, classes, race, ethnic backgrounds, religions, and other diversity factors in a manner that recognizes, affirms, and values the worth of individuals, families, and communities and protects and preserves the dignity of each.</a:t>
            </a:r>
            <a:endParaRPr lang="ko-KR" altLang="en-US" sz="2400" dirty="0">
              <a:solidFill>
                <a:schemeClr val="tx1"/>
              </a:solidFill>
            </a:endParaRPr>
          </a:p>
        </p:txBody>
      </p:sp>
      <p:sp>
        <p:nvSpPr>
          <p:cNvPr id="5" name="TextBox 4">
            <a:extLst>
              <a:ext uri="{FF2B5EF4-FFF2-40B4-BE49-F238E27FC236}">
                <a16:creationId xmlns:a16="http://schemas.microsoft.com/office/drawing/2014/main" id="{2B721126-1DD9-147E-CA1F-91FC34131112}"/>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34/45</a:t>
            </a:r>
            <a:endParaRPr lang="ko-KR" altLang="en-US" dirty="0">
              <a:solidFill>
                <a:schemeClr val="accent2">
                  <a:lumMod val="60000"/>
                  <a:lumOff val="40000"/>
                </a:schemeClr>
              </a:solidFill>
              <a:latin typeface="Arial Black" panose="020B0A04020102020204" pitchFamily="34" charset="0"/>
            </a:endParaRPr>
          </a:p>
        </p:txBody>
      </p:sp>
      <p:sp>
        <p:nvSpPr>
          <p:cNvPr id="8" name="제목 1">
            <a:extLst>
              <a:ext uri="{FF2B5EF4-FFF2-40B4-BE49-F238E27FC236}">
                <a16:creationId xmlns:a16="http://schemas.microsoft.com/office/drawing/2014/main" id="{B1CC7106-C8E5-789B-6673-270D97DD651F}"/>
              </a:ext>
            </a:extLst>
          </p:cNvPr>
          <p:cNvSpPr txBox="1">
            <a:spLocks/>
          </p:cNvSpPr>
          <p:nvPr/>
        </p:nvSpPr>
        <p:spPr>
          <a:xfrm>
            <a:off x="509942" y="559656"/>
            <a:ext cx="11205132"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Arial Black" panose="020B0A04020102020204" pitchFamily="34" charset="0"/>
              </a:rPr>
              <a:t>3. (lack of) CULTURAL COMPETENCES of professionals or para-professionals</a:t>
            </a:r>
            <a:endParaRPr lang="ko-KR" altLang="en-US" b="1" dirty="0">
              <a:latin typeface="Arial Black" panose="020B0A04020102020204" pitchFamily="34" charset="0"/>
            </a:endParaRPr>
          </a:p>
        </p:txBody>
      </p:sp>
      <p:pic>
        <p:nvPicPr>
          <p:cNvPr id="6148" name="Picture 4" descr="외국인환자 치료 전념할 수 있게 서울아산병원 컨시어지 서비스 확대">
            <a:extLst>
              <a:ext uri="{FF2B5EF4-FFF2-40B4-BE49-F238E27FC236}">
                <a16:creationId xmlns:a16="http://schemas.microsoft.com/office/drawing/2014/main" id="{06A3435A-AB83-2DC6-F15A-F8AF8E0AE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5901" y="2307996"/>
            <a:ext cx="5769174" cy="3990348"/>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1A3C4998-FAD9-DD59-9E80-9BCF10619CCD}"/>
              </a:ext>
            </a:extLst>
          </p:cNvPr>
          <p:cNvSpPr txBox="1"/>
          <p:nvPr/>
        </p:nvSpPr>
        <p:spPr>
          <a:xfrm>
            <a:off x="5722310" y="6298344"/>
            <a:ext cx="6231868" cy="276999"/>
          </a:xfrm>
          <a:prstGeom prst="rect">
            <a:avLst/>
          </a:prstGeom>
          <a:noFill/>
        </p:spPr>
        <p:txBody>
          <a:bodyPr wrap="square">
            <a:spAutoFit/>
          </a:bodyPr>
          <a:lstStyle/>
          <a:p>
            <a:pPr algn="r"/>
            <a:r>
              <a:rPr lang="ko-KR" altLang="en-US" sz="1200" dirty="0">
                <a:latin typeface="맑은 고딕" panose="020B0503020000020004" pitchFamily="50" charset="-127"/>
                <a:ea typeface="맑은 고딕" panose="020B0503020000020004" pitchFamily="50" charset="-127"/>
              </a:rPr>
              <a:t>https://amc.seoul.kr/asan/depts/ihc/K/bbsDetail.do?menuId=1393&amp;contentId=264692</a:t>
            </a:r>
          </a:p>
        </p:txBody>
      </p:sp>
    </p:spTree>
    <p:extLst>
      <p:ext uri="{BB962C8B-B14F-4D97-AF65-F5344CB8AC3E}">
        <p14:creationId xmlns:p14="http://schemas.microsoft.com/office/powerpoint/2010/main" val="369790557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2D68F29E-3027-039E-52D0-971E3CEDD037}"/>
              </a:ext>
            </a:extLst>
          </p:cNvPr>
          <p:cNvSpPr txBox="1">
            <a:spLocks/>
          </p:cNvSpPr>
          <p:nvPr/>
        </p:nvSpPr>
        <p:spPr>
          <a:xfrm>
            <a:off x="343693" y="2393950"/>
            <a:ext cx="11371381" cy="2147467"/>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36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t>III. Adult education and learning</a:t>
            </a:r>
            <a:endParaRPr lang="ko-KR" altLang="en-US" b="1" dirty="0"/>
          </a:p>
        </p:txBody>
      </p:sp>
      <p:sp>
        <p:nvSpPr>
          <p:cNvPr id="8" name="TextBox 7">
            <a:extLst>
              <a:ext uri="{FF2B5EF4-FFF2-40B4-BE49-F238E27FC236}">
                <a16:creationId xmlns:a16="http://schemas.microsoft.com/office/drawing/2014/main" id="{1100B8BE-9023-BDEA-5671-307FD5FC3777}"/>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35/45</a:t>
            </a:r>
            <a:endParaRPr lang="ko-KR" altLang="en-US" dirty="0">
              <a:solidFill>
                <a:schemeClr val="accent2">
                  <a:lumMod val="60000"/>
                  <a:lumOff val="40000"/>
                </a:schemeClr>
              </a:solidFill>
              <a:latin typeface="Arial Black" panose="020B0A04020102020204" pitchFamily="34" charset="0"/>
            </a:endParaRPr>
          </a:p>
        </p:txBody>
      </p:sp>
      <p:sp>
        <p:nvSpPr>
          <p:cNvPr id="11" name="텍스트 개체 틀 2">
            <a:extLst>
              <a:ext uri="{FF2B5EF4-FFF2-40B4-BE49-F238E27FC236}">
                <a16:creationId xmlns:a16="http://schemas.microsoft.com/office/drawing/2014/main" id="{E258B868-3D98-0FBF-D500-98B662C1E540}"/>
              </a:ext>
            </a:extLst>
          </p:cNvPr>
          <p:cNvSpPr>
            <a:spLocks noGrp="1"/>
          </p:cNvSpPr>
          <p:nvPr>
            <p:ph type="body" idx="1"/>
          </p:nvPr>
        </p:nvSpPr>
        <p:spPr>
          <a:xfrm>
            <a:off x="711818" y="4588916"/>
            <a:ext cx="11029616" cy="600556"/>
          </a:xfrm>
        </p:spPr>
        <p:txBody>
          <a:bodyPr>
            <a:normAutofit/>
          </a:bodyPr>
          <a:lstStyle/>
          <a:p>
            <a:r>
              <a:rPr lang="en-US" altLang="ko-KR" sz="2000" b="1" dirty="0"/>
              <a:t>What should we do?</a:t>
            </a:r>
            <a:endParaRPr lang="ko-KR" altLang="en-US" sz="2000" b="1" dirty="0"/>
          </a:p>
        </p:txBody>
      </p:sp>
    </p:spTree>
    <p:extLst>
      <p:ext uri="{BB962C8B-B14F-4D97-AF65-F5344CB8AC3E}">
        <p14:creationId xmlns:p14="http://schemas.microsoft.com/office/powerpoint/2010/main" val="35210983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58F350DA-99FA-B4E9-181E-DA71851C75D3}"/>
              </a:ext>
            </a:extLst>
          </p:cNvPr>
          <p:cNvPicPr>
            <a:picLocks noChangeAspect="1"/>
          </p:cNvPicPr>
          <p:nvPr/>
        </p:nvPicPr>
        <p:blipFill>
          <a:blip r:embed="rId3"/>
          <a:stretch>
            <a:fillRect/>
          </a:stretch>
        </p:blipFill>
        <p:spPr>
          <a:xfrm>
            <a:off x="434714" y="936862"/>
            <a:ext cx="8180863" cy="5611906"/>
          </a:xfrm>
          <a:prstGeom prst="rect">
            <a:avLst/>
          </a:prstGeom>
        </p:spPr>
      </p:pic>
      <p:sp>
        <p:nvSpPr>
          <p:cNvPr id="4" name="TextBox 3">
            <a:extLst>
              <a:ext uri="{FF2B5EF4-FFF2-40B4-BE49-F238E27FC236}">
                <a16:creationId xmlns:a16="http://schemas.microsoft.com/office/drawing/2014/main" id="{56D6A68A-893B-92FC-4FD7-EA8B8A5A1CFC}"/>
              </a:ext>
            </a:extLst>
          </p:cNvPr>
          <p:cNvSpPr txBox="1"/>
          <p:nvPr/>
        </p:nvSpPr>
        <p:spPr>
          <a:xfrm>
            <a:off x="434714" y="6548768"/>
            <a:ext cx="6167717" cy="253916"/>
          </a:xfrm>
          <a:prstGeom prst="rect">
            <a:avLst/>
          </a:prstGeom>
          <a:noFill/>
        </p:spPr>
        <p:txBody>
          <a:bodyPr wrap="square" rtlCol="0">
            <a:spAutoFit/>
          </a:bodyPr>
          <a:lstStyle/>
          <a:p>
            <a:r>
              <a:rPr lang="en-US" altLang="ko-KR" sz="1050" dirty="0"/>
              <a:t>https://phase-hitchin.org/blog/keep-learning</a:t>
            </a:r>
            <a:endParaRPr lang="ko-KR" altLang="en-US" sz="1050" dirty="0"/>
          </a:p>
        </p:txBody>
      </p:sp>
      <p:pic>
        <p:nvPicPr>
          <p:cNvPr id="5" name="내용 개체 틀 4">
            <a:extLst>
              <a:ext uri="{FF2B5EF4-FFF2-40B4-BE49-F238E27FC236}">
                <a16:creationId xmlns:a16="http://schemas.microsoft.com/office/drawing/2014/main" id="{3842AE0E-A311-7A3F-4148-3D768D60EE44}"/>
              </a:ext>
            </a:extLst>
          </p:cNvPr>
          <p:cNvPicPr>
            <a:picLocks noChangeAspect="1"/>
          </p:cNvPicPr>
          <p:nvPr/>
        </p:nvPicPr>
        <p:blipFill>
          <a:blip r:embed="rId4"/>
          <a:stretch>
            <a:fillRect/>
          </a:stretch>
        </p:blipFill>
        <p:spPr>
          <a:xfrm>
            <a:off x="8735498" y="4139654"/>
            <a:ext cx="3212152" cy="2409114"/>
          </a:xfrm>
          <a:prstGeom prst="rect">
            <a:avLst/>
          </a:prstGeom>
        </p:spPr>
      </p:pic>
      <p:sp>
        <p:nvSpPr>
          <p:cNvPr id="6" name="TextBox 5">
            <a:extLst>
              <a:ext uri="{FF2B5EF4-FFF2-40B4-BE49-F238E27FC236}">
                <a16:creationId xmlns:a16="http://schemas.microsoft.com/office/drawing/2014/main" id="{99D9C246-61B9-EBDF-255F-DFA754425CF0}"/>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36/45</a:t>
            </a:r>
            <a:endParaRPr lang="ko-KR" altLang="en-US" dirty="0">
              <a:solidFill>
                <a:schemeClr val="accent2">
                  <a:lumMod val="60000"/>
                  <a:lumOff val="40000"/>
                </a:schemeClr>
              </a:solidFill>
              <a:latin typeface="Arial Black" panose="020B0A04020102020204" pitchFamily="34" charset="0"/>
            </a:endParaRPr>
          </a:p>
        </p:txBody>
      </p:sp>
      <p:sp>
        <p:nvSpPr>
          <p:cNvPr id="7" name="TextBox 6">
            <a:extLst>
              <a:ext uri="{FF2B5EF4-FFF2-40B4-BE49-F238E27FC236}">
                <a16:creationId xmlns:a16="http://schemas.microsoft.com/office/drawing/2014/main" id="{51846FBC-262E-1175-6004-9FA733726B05}"/>
              </a:ext>
            </a:extLst>
          </p:cNvPr>
          <p:cNvSpPr txBox="1"/>
          <p:nvPr/>
        </p:nvSpPr>
        <p:spPr>
          <a:xfrm>
            <a:off x="9355736" y="2269762"/>
            <a:ext cx="1971675" cy="1200329"/>
          </a:xfrm>
          <a:prstGeom prst="rect">
            <a:avLst/>
          </a:prstGeom>
          <a:noFill/>
        </p:spPr>
        <p:txBody>
          <a:bodyPr wrap="square" rtlCol="0">
            <a:spAutoFit/>
          </a:bodyPr>
          <a:lstStyle/>
          <a:p>
            <a:pPr algn="ctr"/>
            <a:r>
              <a:rPr lang="en-US" altLang="ko-KR" sz="2400" dirty="0">
                <a:latin typeface="맑은 고딕" panose="020B0503020000020004" pitchFamily="50" charset="-127"/>
                <a:ea typeface="맑은 고딕" panose="020B0503020000020004" pitchFamily="50" charset="-127"/>
              </a:rPr>
              <a:t>Whose learning is needed?</a:t>
            </a:r>
            <a:endParaRPr lang="ko-KR" altLang="en-US" sz="24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18148051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82A1775B-4657-4668-A184-A3847B3ECA00}"/>
              </a:ext>
            </a:extLst>
          </p:cNvPr>
          <p:cNvSpPr>
            <a:spLocks noGrp="1"/>
          </p:cNvSpPr>
          <p:nvPr>
            <p:ph sz="half" idx="1"/>
          </p:nvPr>
        </p:nvSpPr>
        <p:spPr>
          <a:xfrm>
            <a:off x="581193" y="2228003"/>
            <a:ext cx="5640931" cy="3633047"/>
          </a:xfrm>
        </p:spPr>
        <p:txBody>
          <a:bodyPr>
            <a:normAutofit/>
          </a:bodyPr>
          <a:lstStyle/>
          <a:p>
            <a:r>
              <a:rPr lang="en-US" altLang="ko-KR" sz="1800" b="1" dirty="0"/>
              <a:t>lifelong learning and immigrant seniors’ everyday learning </a:t>
            </a:r>
          </a:p>
          <a:p>
            <a:r>
              <a:rPr lang="en-US" altLang="ko-KR" sz="1800" b="1" dirty="0"/>
              <a:t>How prepared is our society for the care of various groups of elderly people?</a:t>
            </a:r>
          </a:p>
        </p:txBody>
      </p:sp>
      <p:sp>
        <p:nvSpPr>
          <p:cNvPr id="5" name="내용 개체 틀 4">
            <a:extLst>
              <a:ext uri="{FF2B5EF4-FFF2-40B4-BE49-F238E27FC236}">
                <a16:creationId xmlns:a16="http://schemas.microsoft.com/office/drawing/2014/main" id="{48B015EA-8706-4B80-8E41-F4AF2FD6FB48}"/>
              </a:ext>
            </a:extLst>
          </p:cNvPr>
          <p:cNvSpPr>
            <a:spLocks noGrp="1"/>
          </p:cNvSpPr>
          <p:nvPr>
            <p:ph sz="half" idx="2"/>
          </p:nvPr>
        </p:nvSpPr>
        <p:spPr>
          <a:xfrm>
            <a:off x="6222124" y="2735736"/>
            <a:ext cx="5194769" cy="3633047"/>
          </a:xfrm>
          <a:solidFill>
            <a:schemeClr val="tx1">
              <a:lumMod val="65000"/>
              <a:lumOff val="35000"/>
            </a:schemeClr>
          </a:solidFill>
        </p:spPr>
        <p:txBody>
          <a:bodyPr>
            <a:normAutofit/>
          </a:bodyPr>
          <a:lstStyle/>
          <a:p>
            <a:pPr marL="0" indent="0" algn="ctr">
              <a:buNone/>
            </a:pPr>
            <a:r>
              <a:rPr lang="en-US" altLang="ko-KR" sz="4000" dirty="0"/>
              <a:t> </a:t>
            </a:r>
            <a:r>
              <a:rPr lang="en-US" altLang="ko-KR" sz="4000" b="1" dirty="0">
                <a:solidFill>
                  <a:srgbClr val="FF9933"/>
                </a:solidFill>
                <a:latin typeface="Arial Black" panose="020B0A04020102020204" pitchFamily="34" charset="0"/>
              </a:rPr>
              <a:t>supporting lifelong learning of diverse older people</a:t>
            </a:r>
            <a:endParaRPr lang="ko-KR" altLang="en-US" sz="4000" b="1" dirty="0">
              <a:solidFill>
                <a:srgbClr val="FF9933"/>
              </a:solidFill>
              <a:latin typeface="Arial Black" panose="020B0A04020102020204" pitchFamily="34" charset="0"/>
            </a:endParaRPr>
          </a:p>
        </p:txBody>
      </p:sp>
      <p:sp>
        <p:nvSpPr>
          <p:cNvPr id="7" name="TextBox 6">
            <a:extLst>
              <a:ext uri="{FF2B5EF4-FFF2-40B4-BE49-F238E27FC236}">
                <a16:creationId xmlns:a16="http://schemas.microsoft.com/office/drawing/2014/main" id="{ED1C251D-B18D-62E6-AF52-7C069808A770}"/>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37/45</a:t>
            </a:r>
            <a:endParaRPr lang="ko-KR" altLang="en-US" dirty="0">
              <a:solidFill>
                <a:schemeClr val="accent2">
                  <a:lumMod val="60000"/>
                  <a:lumOff val="40000"/>
                </a:schemeClr>
              </a:solidFill>
              <a:latin typeface="Arial Black" panose="020B0A04020102020204" pitchFamily="34" charset="0"/>
            </a:endParaRPr>
          </a:p>
        </p:txBody>
      </p:sp>
      <p:sp>
        <p:nvSpPr>
          <p:cNvPr id="10" name="제목 1">
            <a:extLst>
              <a:ext uri="{FF2B5EF4-FFF2-40B4-BE49-F238E27FC236}">
                <a16:creationId xmlns:a16="http://schemas.microsoft.com/office/drawing/2014/main" id="{A98E1702-4B8C-2875-A24B-DD3CE6A8B925}"/>
              </a:ext>
            </a:extLst>
          </p:cNvPr>
          <p:cNvSpPr txBox="1">
            <a:spLocks/>
          </p:cNvSpPr>
          <p:nvPr/>
        </p:nvSpPr>
        <p:spPr>
          <a:xfrm>
            <a:off x="509942" y="559656"/>
            <a:ext cx="11205132"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Arial Black" panose="020B0A04020102020204" pitchFamily="34" charset="0"/>
              </a:rPr>
              <a:t>1. Supporting Lifelong of diverse older people</a:t>
            </a:r>
            <a:endParaRPr lang="ko-KR" altLang="en-US" b="1" dirty="0">
              <a:latin typeface="Arial Black" panose="020B0A04020102020204" pitchFamily="34" charset="0"/>
            </a:endParaRPr>
          </a:p>
        </p:txBody>
      </p:sp>
    </p:spTree>
    <p:extLst>
      <p:ext uri="{BB962C8B-B14F-4D97-AF65-F5344CB8AC3E}">
        <p14:creationId xmlns:p14="http://schemas.microsoft.com/office/powerpoint/2010/main" val="1125848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C8FA48A3-B707-DCDB-D174-C6623842E96E}"/>
              </a:ext>
            </a:extLst>
          </p:cNvPr>
          <p:cNvSpPr>
            <a:spLocks noGrp="1"/>
          </p:cNvSpPr>
          <p:nvPr>
            <p:ph idx="1"/>
          </p:nvPr>
        </p:nvSpPr>
        <p:spPr>
          <a:xfrm>
            <a:off x="699947" y="1727050"/>
            <a:ext cx="11029615" cy="4244636"/>
          </a:xfrm>
        </p:spPr>
        <p:txBody>
          <a:bodyPr>
            <a:noAutofit/>
          </a:bodyPr>
          <a:lstStyle/>
          <a:p>
            <a:r>
              <a:rPr lang="en-US" altLang="ko-KR" sz="1800" b="1" dirty="0">
                <a:solidFill>
                  <a:schemeClr val="tx1"/>
                </a:solidFill>
                <a:latin typeface="맑은 고딕" panose="020B0503020000020004" pitchFamily="50" charset="-127"/>
                <a:ea typeface="맑은 고딕" panose="020B0503020000020004" pitchFamily="50" charset="-127"/>
              </a:rPr>
              <a:t>the value of the unequivocal promotion of community-based non-formal lifelong learning opportunities for developing inclusive, equitable and caring active ageing societies </a:t>
            </a:r>
          </a:p>
          <a:p>
            <a:pPr marL="0" indent="0">
              <a:buNone/>
            </a:pPr>
            <a:r>
              <a:rPr lang="en-US" altLang="ko-KR" sz="1800" b="1" dirty="0">
                <a:solidFill>
                  <a:schemeClr val="tx1"/>
                </a:solidFill>
                <a:latin typeface="맑은 고딕" panose="020B0503020000020004" pitchFamily="50" charset="-127"/>
                <a:ea typeface="맑은 고딕" panose="020B0503020000020004" pitchFamily="50" charset="-127"/>
              </a:rPr>
              <a:t>    (</a:t>
            </a:r>
            <a:r>
              <a:rPr lang="en-US" altLang="ko-KR" sz="1800" dirty="0" err="1">
                <a:latin typeface="맑은 고딕" panose="020B0503020000020004" pitchFamily="50" charset="-127"/>
                <a:ea typeface="맑은 고딕" panose="020B0503020000020004" pitchFamily="50" charset="-127"/>
              </a:rPr>
              <a:t>Narushima</a:t>
            </a:r>
            <a:r>
              <a:rPr lang="en-US" altLang="ko-KR" sz="1800" dirty="0">
                <a:latin typeface="맑은 고딕" panose="020B0503020000020004" pitchFamily="50" charset="-127"/>
                <a:ea typeface="맑은 고딕" panose="020B0503020000020004" pitchFamily="50" charset="-127"/>
              </a:rPr>
              <a:t> et al., 2018). </a:t>
            </a:r>
          </a:p>
          <a:p>
            <a:r>
              <a:rPr lang="en-US" altLang="ko-KR" sz="1800" dirty="0"/>
              <a:t>“Older adults are often </a:t>
            </a:r>
            <a:r>
              <a:rPr lang="en-US" altLang="ko-KR" sz="1800" b="1" dirty="0"/>
              <a:t>excluded from adult learning statistics </a:t>
            </a:r>
            <a:r>
              <a:rPr lang="en-US" altLang="ko-KR" sz="1800" dirty="0"/>
              <a:t>as they are assumed to be the post-work generation.” </a:t>
            </a:r>
            <a:r>
              <a:rPr lang="en-US" altLang="ko-KR" sz="1800" dirty="0">
                <a:latin typeface="맑은 고딕" panose="020B0503020000020004" pitchFamily="50" charset="-127"/>
                <a:ea typeface="맑은 고딕" panose="020B0503020000020004" pitchFamily="50" charset="-127"/>
              </a:rPr>
              <a:t>“</a:t>
            </a:r>
            <a:r>
              <a:rPr lang="en-US" altLang="ko-KR" sz="1800" b="1" dirty="0">
                <a:latin typeface="맑은 고딕" panose="020B0503020000020004" pitchFamily="50" charset="-127"/>
                <a:ea typeface="맑은 고딕" panose="020B0503020000020004" pitchFamily="50" charset="-127"/>
              </a:rPr>
              <a:t>Lifelong learning has not been fully integrated into active aging discourse</a:t>
            </a:r>
            <a:r>
              <a:rPr lang="en-US" altLang="ko-KR" sz="1800" dirty="0">
                <a:latin typeface="맑은 고딕" panose="020B0503020000020004" pitchFamily="50" charset="-127"/>
                <a:ea typeface="맑은 고딕" panose="020B0503020000020004" pitchFamily="50" charset="-127"/>
              </a:rPr>
              <a:t>.” (Zhu &amp; Zhang, 2019). </a:t>
            </a:r>
          </a:p>
        </p:txBody>
      </p:sp>
      <p:sp>
        <p:nvSpPr>
          <p:cNvPr id="5" name="TextBox 4">
            <a:extLst>
              <a:ext uri="{FF2B5EF4-FFF2-40B4-BE49-F238E27FC236}">
                <a16:creationId xmlns:a16="http://schemas.microsoft.com/office/drawing/2014/main" id="{4020C62D-C166-AC7C-A473-32211CFF00F6}"/>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38/45</a:t>
            </a:r>
            <a:endParaRPr lang="ko-KR" altLang="en-US" dirty="0">
              <a:solidFill>
                <a:schemeClr val="accent2">
                  <a:lumMod val="60000"/>
                  <a:lumOff val="40000"/>
                </a:schemeClr>
              </a:solidFill>
              <a:latin typeface="Arial Black" panose="020B0A04020102020204" pitchFamily="34" charset="0"/>
            </a:endParaRPr>
          </a:p>
        </p:txBody>
      </p:sp>
      <p:sp>
        <p:nvSpPr>
          <p:cNvPr id="8" name="제목 1">
            <a:extLst>
              <a:ext uri="{FF2B5EF4-FFF2-40B4-BE49-F238E27FC236}">
                <a16:creationId xmlns:a16="http://schemas.microsoft.com/office/drawing/2014/main" id="{1739B640-FF08-3148-BAD4-A4FB56E0B009}"/>
              </a:ext>
            </a:extLst>
          </p:cNvPr>
          <p:cNvSpPr txBox="1">
            <a:spLocks/>
          </p:cNvSpPr>
          <p:nvPr/>
        </p:nvSpPr>
        <p:spPr>
          <a:xfrm>
            <a:off x="462438" y="550171"/>
            <a:ext cx="11252636" cy="1188720"/>
          </a:xfrm>
          <a:prstGeom prst="rect">
            <a:avLst/>
          </a:prstGeom>
          <a:ln>
            <a:noFill/>
          </a:ln>
        </p:spPr>
        <p:txBody>
          <a:bodyPr vert="horz" lIns="91440" tIns="45720" rIns="91440" bIns="45720" rtlCol="0" anchor="b">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sz="2400" b="1" dirty="0"/>
              <a:t>LIFELONG LEARNING</a:t>
            </a:r>
            <a:endParaRPr lang="ko-KR" altLang="en-US" sz="2400" b="1" dirty="0"/>
          </a:p>
        </p:txBody>
      </p:sp>
    </p:spTree>
    <p:extLst>
      <p:ext uri="{BB962C8B-B14F-4D97-AF65-F5344CB8AC3E}">
        <p14:creationId xmlns:p14="http://schemas.microsoft.com/office/powerpoint/2010/main" val="21906821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그림 5">
            <a:extLst>
              <a:ext uri="{FF2B5EF4-FFF2-40B4-BE49-F238E27FC236}">
                <a16:creationId xmlns:a16="http://schemas.microsoft.com/office/drawing/2014/main" id="{2728C16D-5D00-4401-A9EC-4A11E8BF8481}"/>
              </a:ext>
            </a:extLst>
          </p:cNvPr>
          <p:cNvPicPr>
            <a:picLocks noChangeAspect="1"/>
          </p:cNvPicPr>
          <p:nvPr/>
        </p:nvPicPr>
        <p:blipFill>
          <a:blip r:embed="rId3"/>
          <a:stretch>
            <a:fillRect/>
          </a:stretch>
        </p:blipFill>
        <p:spPr>
          <a:xfrm>
            <a:off x="654071" y="2228537"/>
            <a:ext cx="5192346" cy="3859140"/>
          </a:xfrm>
          <a:prstGeom prst="rect">
            <a:avLst/>
          </a:prstGeom>
          <a:ln>
            <a:solidFill>
              <a:schemeClr val="bg1">
                <a:lumMod val="75000"/>
              </a:schemeClr>
            </a:solidFill>
          </a:ln>
        </p:spPr>
      </p:pic>
      <p:sp>
        <p:nvSpPr>
          <p:cNvPr id="7" name="TextBox 6">
            <a:extLst>
              <a:ext uri="{FF2B5EF4-FFF2-40B4-BE49-F238E27FC236}">
                <a16:creationId xmlns:a16="http://schemas.microsoft.com/office/drawing/2014/main" id="{61D26458-1104-7392-9A05-CBDD1F61300A}"/>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39/45</a:t>
            </a:r>
            <a:endParaRPr lang="ko-KR" altLang="en-US" dirty="0">
              <a:solidFill>
                <a:schemeClr val="accent2">
                  <a:lumMod val="60000"/>
                  <a:lumOff val="40000"/>
                </a:schemeClr>
              </a:solidFill>
              <a:latin typeface="Arial Black" panose="020B0A04020102020204" pitchFamily="34" charset="0"/>
            </a:endParaRPr>
          </a:p>
        </p:txBody>
      </p:sp>
      <p:sp>
        <p:nvSpPr>
          <p:cNvPr id="9" name="제목 1">
            <a:extLst>
              <a:ext uri="{FF2B5EF4-FFF2-40B4-BE49-F238E27FC236}">
                <a16:creationId xmlns:a16="http://schemas.microsoft.com/office/drawing/2014/main" id="{D513F674-B4A8-4BF6-46A1-70C817100C19}"/>
              </a:ext>
            </a:extLst>
          </p:cNvPr>
          <p:cNvSpPr txBox="1">
            <a:spLocks/>
          </p:cNvSpPr>
          <p:nvPr/>
        </p:nvSpPr>
        <p:spPr>
          <a:xfrm>
            <a:off x="462438" y="550171"/>
            <a:ext cx="11252636" cy="1188720"/>
          </a:xfrm>
          <a:prstGeom prst="rect">
            <a:avLst/>
          </a:prstGeom>
          <a:ln>
            <a:noFill/>
          </a:ln>
        </p:spPr>
        <p:txBody>
          <a:bodyPr vert="horz" lIns="91440" tIns="45720" rIns="91440" bIns="45720" rtlCol="0" anchor="b">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sz="2400" b="1" dirty="0"/>
              <a:t>Case: support of LIFELONG LEARNING for diverse seniors</a:t>
            </a:r>
            <a:endParaRPr lang="ko-KR" altLang="en-US" sz="2400" b="1" dirty="0"/>
          </a:p>
        </p:txBody>
      </p:sp>
      <p:sp>
        <p:nvSpPr>
          <p:cNvPr id="10" name="TextBox 9">
            <a:extLst>
              <a:ext uri="{FF2B5EF4-FFF2-40B4-BE49-F238E27FC236}">
                <a16:creationId xmlns:a16="http://schemas.microsoft.com/office/drawing/2014/main" id="{EE55D427-DFA9-C38C-6DFA-F992172A8DDF}"/>
              </a:ext>
            </a:extLst>
          </p:cNvPr>
          <p:cNvSpPr txBox="1"/>
          <p:nvPr/>
        </p:nvSpPr>
        <p:spPr>
          <a:xfrm>
            <a:off x="5846417" y="6030830"/>
            <a:ext cx="6097978" cy="276999"/>
          </a:xfrm>
          <a:prstGeom prst="rect">
            <a:avLst/>
          </a:prstGeom>
          <a:noFill/>
        </p:spPr>
        <p:txBody>
          <a:bodyPr wrap="square">
            <a:spAutoFit/>
          </a:bodyPr>
          <a:lstStyle/>
          <a:p>
            <a:pPr algn="r"/>
            <a:r>
              <a:rPr lang="en-US" altLang="ko-KR" sz="1200" dirty="0">
                <a:latin typeface="맑은 고딕" panose="020B0503020000020004" pitchFamily="50" charset="-127"/>
                <a:ea typeface="맑은 고딕" panose="020B0503020000020004" pitchFamily="50" charset="-127"/>
              </a:rPr>
              <a:t>https://successbc.ca/service-categories/seniors</a:t>
            </a:r>
            <a:endParaRPr lang="ko-KR" altLang="en-US" sz="1200" dirty="0">
              <a:latin typeface="맑은 고딕" panose="020B0503020000020004" pitchFamily="50" charset="-127"/>
              <a:ea typeface="맑은 고딕" panose="020B0503020000020004" pitchFamily="50" charset="-127"/>
            </a:endParaRPr>
          </a:p>
        </p:txBody>
      </p:sp>
      <p:sp>
        <p:nvSpPr>
          <p:cNvPr id="8" name="내용 개체 틀 7">
            <a:extLst>
              <a:ext uri="{FF2B5EF4-FFF2-40B4-BE49-F238E27FC236}">
                <a16:creationId xmlns:a16="http://schemas.microsoft.com/office/drawing/2014/main" id="{9FCAC23D-EA2A-E01A-7369-D0A8B72477B3}"/>
              </a:ext>
            </a:extLst>
          </p:cNvPr>
          <p:cNvSpPr>
            <a:spLocks noGrp="1"/>
          </p:cNvSpPr>
          <p:nvPr>
            <p:ph sz="half" idx="1"/>
          </p:nvPr>
        </p:nvSpPr>
        <p:spPr/>
        <p:txBody>
          <a:bodyPr/>
          <a:lstStyle/>
          <a:p>
            <a:endParaRPr lang="ko-KR" altLang="en-US"/>
          </a:p>
        </p:txBody>
      </p:sp>
      <p:sp>
        <p:nvSpPr>
          <p:cNvPr id="11" name="내용 개체 틀 10">
            <a:extLst>
              <a:ext uri="{FF2B5EF4-FFF2-40B4-BE49-F238E27FC236}">
                <a16:creationId xmlns:a16="http://schemas.microsoft.com/office/drawing/2014/main" id="{420B5D57-C6E0-A2D6-92FC-3176610E0190}"/>
              </a:ext>
            </a:extLst>
          </p:cNvPr>
          <p:cNvSpPr>
            <a:spLocks noGrp="1"/>
          </p:cNvSpPr>
          <p:nvPr>
            <p:ph sz="half" idx="2"/>
          </p:nvPr>
        </p:nvSpPr>
        <p:spPr/>
        <p:txBody>
          <a:bodyPr/>
          <a:lstStyle/>
          <a:p>
            <a:r>
              <a:rPr lang="en-US" altLang="ko-KR" dirty="0"/>
              <a:t>In Canada, all seniors are invited to the spaces for learning in the communities where they live whether they have or don’t have Canadian citizenship </a:t>
            </a:r>
            <a:endParaRPr lang="ko-KR" altLang="en-US" dirty="0"/>
          </a:p>
        </p:txBody>
      </p:sp>
    </p:spTree>
    <p:extLst>
      <p:ext uri="{BB962C8B-B14F-4D97-AF65-F5344CB8AC3E}">
        <p14:creationId xmlns:p14="http://schemas.microsoft.com/office/powerpoint/2010/main" val="30464807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4A98271-AC74-4229-B8BC-029970948045}"/>
              </a:ext>
            </a:extLst>
          </p:cNvPr>
          <p:cNvSpPr>
            <a:spLocks noGrp="1"/>
          </p:cNvSpPr>
          <p:nvPr>
            <p:ph type="title"/>
          </p:nvPr>
        </p:nvSpPr>
        <p:spPr>
          <a:xfrm>
            <a:off x="343684" y="2355266"/>
            <a:ext cx="11029615" cy="2147467"/>
          </a:xfrm>
        </p:spPr>
        <p:txBody>
          <a:bodyPr/>
          <a:lstStyle/>
          <a:p>
            <a:r>
              <a:rPr lang="en-US" altLang="ko-KR" b="1" dirty="0"/>
              <a:t>Ⅰ. INTRODUCTION</a:t>
            </a:r>
            <a:endParaRPr lang="ko-KR" altLang="en-US" b="1" dirty="0"/>
          </a:p>
        </p:txBody>
      </p:sp>
      <p:sp>
        <p:nvSpPr>
          <p:cNvPr id="3" name="텍스트 개체 틀 2">
            <a:extLst>
              <a:ext uri="{FF2B5EF4-FFF2-40B4-BE49-F238E27FC236}">
                <a16:creationId xmlns:a16="http://schemas.microsoft.com/office/drawing/2014/main" id="{25E2848C-96DE-4D3C-BB6C-DCDABB3CC05F}"/>
              </a:ext>
            </a:extLst>
          </p:cNvPr>
          <p:cNvSpPr>
            <a:spLocks noGrp="1"/>
          </p:cNvSpPr>
          <p:nvPr>
            <p:ph type="body" idx="1"/>
          </p:nvPr>
        </p:nvSpPr>
        <p:spPr>
          <a:xfrm>
            <a:off x="723352" y="4502733"/>
            <a:ext cx="11029615" cy="600556"/>
          </a:xfrm>
        </p:spPr>
        <p:txBody>
          <a:bodyPr>
            <a:normAutofit/>
          </a:bodyPr>
          <a:lstStyle/>
          <a:p>
            <a:r>
              <a:rPr lang="en-US" altLang="ko-KR" sz="2000" b="1" dirty="0"/>
              <a:t>Older people x migration x learning</a:t>
            </a:r>
            <a:endParaRPr lang="ko-KR" altLang="en-US" sz="2000" b="1" dirty="0"/>
          </a:p>
        </p:txBody>
      </p:sp>
      <p:sp>
        <p:nvSpPr>
          <p:cNvPr id="5" name="TextBox 4">
            <a:extLst>
              <a:ext uri="{FF2B5EF4-FFF2-40B4-BE49-F238E27FC236}">
                <a16:creationId xmlns:a16="http://schemas.microsoft.com/office/drawing/2014/main" id="{C03F0B8A-9D47-ACDD-CEDC-686D2C1A86CA}"/>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4/45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32383485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77F9178A-CC8E-FFEE-69EC-5072D7CE4F43}"/>
              </a:ext>
            </a:extLst>
          </p:cNvPr>
          <p:cNvSpPr>
            <a:spLocks noGrp="1"/>
          </p:cNvSpPr>
          <p:nvPr>
            <p:ph type="title"/>
          </p:nvPr>
        </p:nvSpPr>
        <p:spPr/>
        <p:txBody>
          <a:bodyPr/>
          <a:lstStyle/>
          <a:p>
            <a:pPr algn="l"/>
            <a:r>
              <a:rPr lang="en-US" altLang="ko-KR" b="1" i="0" dirty="0">
                <a:solidFill>
                  <a:srgbClr val="000000"/>
                </a:solidFill>
                <a:effectLst/>
                <a:latin typeface="Roboto" panose="02000000000000000000" pitchFamily="2" charset="0"/>
              </a:rPr>
              <a:t>How to Improve Cultural Competence in (Health and long-term) Care</a:t>
            </a:r>
          </a:p>
        </p:txBody>
      </p:sp>
      <p:pic>
        <p:nvPicPr>
          <p:cNvPr id="5" name="내용 개체 틀 4">
            <a:extLst>
              <a:ext uri="{FF2B5EF4-FFF2-40B4-BE49-F238E27FC236}">
                <a16:creationId xmlns:a16="http://schemas.microsoft.com/office/drawing/2014/main" id="{7BD0BA35-A7A9-F108-C711-ADC6B1E2F6A0}"/>
              </a:ext>
            </a:extLst>
          </p:cNvPr>
          <p:cNvPicPr>
            <a:picLocks noGrp="1" noChangeAspect="1"/>
          </p:cNvPicPr>
          <p:nvPr>
            <p:ph idx="1"/>
          </p:nvPr>
        </p:nvPicPr>
        <p:blipFill>
          <a:blip r:embed="rId3"/>
          <a:stretch>
            <a:fillRect/>
          </a:stretch>
        </p:blipFill>
        <p:spPr>
          <a:xfrm>
            <a:off x="6303010" y="2064906"/>
            <a:ext cx="5450680" cy="3633787"/>
          </a:xfrm>
          <a:prstGeom prst="rect">
            <a:avLst/>
          </a:prstGeom>
        </p:spPr>
      </p:pic>
      <p:sp>
        <p:nvSpPr>
          <p:cNvPr id="4" name="날짜 개체 틀 3">
            <a:extLst>
              <a:ext uri="{FF2B5EF4-FFF2-40B4-BE49-F238E27FC236}">
                <a16:creationId xmlns:a16="http://schemas.microsoft.com/office/drawing/2014/main" id="{3CEC64FB-E15B-08D1-2D4A-5924B2119DE5}"/>
              </a:ext>
            </a:extLst>
          </p:cNvPr>
          <p:cNvSpPr>
            <a:spLocks noGrp="1"/>
          </p:cNvSpPr>
          <p:nvPr>
            <p:ph type="dt" sz="half" idx="10"/>
          </p:nvPr>
        </p:nvSpPr>
        <p:spPr/>
        <p:txBody>
          <a:bodyPr/>
          <a:lstStyle/>
          <a:p>
            <a:fld id="{4500B84B-3C5C-49DE-A4B3-1562819E64F9}" type="datetime1">
              <a:rPr lang="ko-KR" altLang="en-US" smtClean="0"/>
              <a:t>2023-12-16</a:t>
            </a:fld>
            <a:endParaRPr lang="en-US" dirty="0"/>
          </a:p>
        </p:txBody>
      </p:sp>
      <p:sp>
        <p:nvSpPr>
          <p:cNvPr id="6" name="TextBox 5">
            <a:extLst>
              <a:ext uri="{FF2B5EF4-FFF2-40B4-BE49-F238E27FC236}">
                <a16:creationId xmlns:a16="http://schemas.microsoft.com/office/drawing/2014/main" id="{022028DE-5609-4708-75AE-2A8A56F275EA}"/>
              </a:ext>
            </a:extLst>
          </p:cNvPr>
          <p:cNvSpPr txBox="1"/>
          <p:nvPr/>
        </p:nvSpPr>
        <p:spPr>
          <a:xfrm>
            <a:off x="1038387" y="5872723"/>
            <a:ext cx="9154092" cy="369332"/>
          </a:xfrm>
          <a:prstGeom prst="rect">
            <a:avLst/>
          </a:prstGeom>
          <a:noFill/>
        </p:spPr>
        <p:txBody>
          <a:bodyPr wrap="square" rtlCol="0">
            <a:spAutoFit/>
          </a:bodyPr>
          <a:lstStyle/>
          <a:p>
            <a:r>
              <a:rPr lang="en-US" altLang="ko-KR" dirty="0"/>
              <a:t>https://publichealth.tulane.edu/blog/cultural-competence-in-health-care/</a:t>
            </a:r>
            <a:endParaRPr lang="ko-KR" altLang="en-US" dirty="0"/>
          </a:p>
        </p:txBody>
      </p:sp>
      <p:sp>
        <p:nvSpPr>
          <p:cNvPr id="3" name="내용 개체 틀 4">
            <a:extLst>
              <a:ext uri="{FF2B5EF4-FFF2-40B4-BE49-F238E27FC236}">
                <a16:creationId xmlns:a16="http://schemas.microsoft.com/office/drawing/2014/main" id="{62DA6DAD-A132-F8B8-003B-284F8FCB64C4}"/>
              </a:ext>
            </a:extLst>
          </p:cNvPr>
          <p:cNvSpPr txBox="1">
            <a:spLocks/>
          </p:cNvSpPr>
          <p:nvPr/>
        </p:nvSpPr>
        <p:spPr>
          <a:xfrm>
            <a:off x="884721" y="2049325"/>
            <a:ext cx="5194769" cy="3633047"/>
          </a:xfrm>
          <a:prstGeom prst="rect">
            <a:avLst/>
          </a:prstGeom>
          <a:solidFill>
            <a:schemeClr val="tx1">
              <a:lumMod val="65000"/>
              <a:lumOff val="35000"/>
            </a:schemeClr>
          </a:solidFill>
        </p:spPr>
        <p:txBody>
          <a:bodyPr vert="horz" lIns="91440" tIns="45720" rIns="91440" bIns="45720" rtlCol="0" anchor="ctr">
            <a:normAutofit/>
          </a:bodyPr>
          <a:lstStyle>
            <a:lvl1pPr marL="306000" indent="-306000" algn="l" defTabSz="457200" rtl="0" eaLnBrk="1" latinLnBrk="1"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1pPr>
            <a:lvl2pPr marL="630000" indent="-306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2pPr>
            <a:lvl3pPr marL="900000" indent="-270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3pPr>
            <a:lvl4pPr marL="1242000" indent="-234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4pPr>
            <a:lvl5pPr marL="1602000" indent="-234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5pPr>
            <a:lvl6pPr marL="19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r>
              <a:rPr lang="en-US" altLang="ko-KR" sz="4000" b="1" dirty="0">
                <a:solidFill>
                  <a:srgbClr val="FFC000"/>
                </a:solidFill>
              </a:rPr>
              <a:t>cultural competence of professionals</a:t>
            </a:r>
          </a:p>
        </p:txBody>
      </p:sp>
      <p:sp>
        <p:nvSpPr>
          <p:cNvPr id="7" name="TextBox 6">
            <a:extLst>
              <a:ext uri="{FF2B5EF4-FFF2-40B4-BE49-F238E27FC236}">
                <a16:creationId xmlns:a16="http://schemas.microsoft.com/office/drawing/2014/main" id="{73ACF762-E9C7-D707-5C5C-3254178F4577}"/>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40/45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93064282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id="{D2AA007E-2C46-43F4-BDAB-ECCE9BC6597D}"/>
              </a:ext>
            </a:extLst>
          </p:cNvPr>
          <p:cNvSpPr>
            <a:spLocks noGrp="1"/>
          </p:cNvSpPr>
          <p:nvPr>
            <p:ph sz="half" idx="1"/>
          </p:nvPr>
        </p:nvSpPr>
        <p:spPr>
          <a:xfrm>
            <a:off x="6190593" y="2753329"/>
            <a:ext cx="5391807" cy="2929044"/>
          </a:xfrm>
        </p:spPr>
        <p:txBody>
          <a:bodyPr>
            <a:normAutofit/>
          </a:bodyPr>
          <a:lstStyle/>
          <a:p>
            <a:r>
              <a:rPr lang="en-US" altLang="ko-KR" sz="1800" dirty="0"/>
              <a:t>Ageism out</a:t>
            </a:r>
          </a:p>
          <a:p>
            <a:r>
              <a:rPr lang="en-US" altLang="ko-KR" sz="1800" dirty="0"/>
              <a:t>Racism out</a:t>
            </a:r>
          </a:p>
          <a:p>
            <a:r>
              <a:rPr lang="en-US" altLang="ko-KR" sz="1800" dirty="0"/>
              <a:t>Understanding people from other cultures</a:t>
            </a:r>
          </a:p>
          <a:p>
            <a:pPr>
              <a:lnSpc>
                <a:spcPct val="100000"/>
              </a:lnSpc>
            </a:pPr>
            <a:r>
              <a:rPr lang="en-US" altLang="ko-KR" sz="1800" dirty="0">
                <a:latin typeface="맑은 고딕" panose="020B0503020000020004" pitchFamily="50" charset="-127"/>
                <a:ea typeface="맑은 고딕" panose="020B0503020000020004" pitchFamily="50" charset="-127"/>
              </a:rPr>
              <a:t>Racial and Cultural diversity as a new social issue</a:t>
            </a:r>
          </a:p>
          <a:p>
            <a:pPr>
              <a:lnSpc>
                <a:spcPct val="100000"/>
              </a:lnSpc>
            </a:pPr>
            <a:r>
              <a:rPr lang="en-US" altLang="ko-KR" sz="1800" dirty="0">
                <a:latin typeface="맑은 고딕" panose="020B0503020000020004" pitchFamily="50" charset="-127"/>
                <a:ea typeface="맑은 고딕" panose="020B0503020000020004" pitchFamily="50" charset="-127"/>
              </a:rPr>
              <a:t>Xenophobia &amp; Gerontophobia</a:t>
            </a:r>
          </a:p>
          <a:p>
            <a:pPr>
              <a:lnSpc>
                <a:spcPct val="100000"/>
              </a:lnSpc>
            </a:pPr>
            <a:r>
              <a:rPr lang="en-US" altLang="ko-KR" sz="1800" dirty="0">
                <a:latin typeface="맑은 고딕" panose="020B0503020000020004" pitchFamily="50" charset="-127"/>
                <a:ea typeface="맑은 고딕" panose="020B0503020000020004" pitchFamily="50" charset="-127"/>
              </a:rPr>
              <a:t>Ethnonationalism</a:t>
            </a:r>
          </a:p>
          <a:p>
            <a:endParaRPr lang="en-US" altLang="ko-KR" sz="1800" dirty="0"/>
          </a:p>
          <a:p>
            <a:endParaRPr lang="ko-KR" altLang="en-US" sz="1800" dirty="0"/>
          </a:p>
        </p:txBody>
      </p:sp>
      <p:sp>
        <p:nvSpPr>
          <p:cNvPr id="8" name="제목 1">
            <a:extLst>
              <a:ext uri="{FF2B5EF4-FFF2-40B4-BE49-F238E27FC236}">
                <a16:creationId xmlns:a16="http://schemas.microsoft.com/office/drawing/2014/main" id="{CA68EC29-2F0D-4A30-2744-99DEE0A15EAB}"/>
              </a:ext>
            </a:extLst>
          </p:cNvPr>
          <p:cNvSpPr txBox="1">
            <a:spLocks/>
          </p:cNvSpPr>
          <p:nvPr/>
        </p:nvSpPr>
        <p:spPr>
          <a:xfrm>
            <a:off x="509942" y="559656"/>
            <a:ext cx="11205132" cy="1188720"/>
          </a:xfrm>
          <a:prstGeom prst="rect">
            <a:avLst/>
          </a:prstGeom>
        </p:spPr>
        <p:txBody>
          <a:bodyPr vert="horz" lIns="91440" tIns="45720" rIns="91440" bIns="45720" rtlCol="0" anchor="ctr">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latin typeface="Arial Black" panose="020B0A04020102020204" pitchFamily="34" charset="0"/>
              </a:rPr>
              <a:t>2. Learning how to live together</a:t>
            </a:r>
            <a:endParaRPr lang="ko-KR" altLang="en-US" b="1" dirty="0">
              <a:latin typeface="Arial Black" panose="020B0A04020102020204" pitchFamily="34" charset="0"/>
            </a:endParaRPr>
          </a:p>
        </p:txBody>
      </p:sp>
      <p:sp>
        <p:nvSpPr>
          <p:cNvPr id="9" name="내용 개체 틀 4">
            <a:extLst>
              <a:ext uri="{FF2B5EF4-FFF2-40B4-BE49-F238E27FC236}">
                <a16:creationId xmlns:a16="http://schemas.microsoft.com/office/drawing/2014/main" id="{7B949AB6-99E6-4FCE-0046-ED21A41A7D3F}"/>
              </a:ext>
            </a:extLst>
          </p:cNvPr>
          <p:cNvSpPr txBox="1">
            <a:spLocks/>
          </p:cNvSpPr>
          <p:nvPr/>
        </p:nvSpPr>
        <p:spPr>
          <a:xfrm>
            <a:off x="884721" y="2049325"/>
            <a:ext cx="5194769" cy="3633047"/>
          </a:xfrm>
          <a:prstGeom prst="rect">
            <a:avLst/>
          </a:prstGeom>
          <a:solidFill>
            <a:schemeClr val="tx1">
              <a:lumMod val="65000"/>
              <a:lumOff val="35000"/>
            </a:schemeClr>
          </a:solidFill>
        </p:spPr>
        <p:txBody>
          <a:bodyPr vert="horz" lIns="91440" tIns="45720" rIns="91440" bIns="45720" rtlCol="0" anchor="ctr">
            <a:normAutofit/>
          </a:bodyPr>
          <a:lstStyle>
            <a:lvl1pPr marL="306000" indent="-306000" algn="l" defTabSz="457200" rtl="0" eaLnBrk="1" latinLnBrk="1" hangingPunct="1">
              <a:lnSpc>
                <a:spcPct val="110000"/>
              </a:lnSpc>
              <a:spcBef>
                <a:spcPct val="20000"/>
              </a:spcBef>
              <a:spcAft>
                <a:spcPts val="600"/>
              </a:spcAft>
              <a:buClr>
                <a:schemeClr val="accent1"/>
              </a:buClr>
              <a:buSzPct val="92000"/>
              <a:buFont typeface="Wingdings 2" panose="05020102010507070707" pitchFamily="18" charset="2"/>
              <a:buChar char=""/>
              <a:defRPr sz="17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1pPr>
            <a:lvl2pPr marL="630000" indent="-306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4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2pPr>
            <a:lvl3pPr marL="900000" indent="-270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3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3pPr>
            <a:lvl4pPr marL="1242000" indent="-234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4pPr>
            <a:lvl5pPr marL="1602000" indent="-234000" algn="l" defTabSz="457200" rtl="0" eaLnBrk="1" latinLnBrk="1" hangingPunct="1">
              <a:spcBef>
                <a:spcPct val="20000"/>
              </a:spcBef>
              <a:spcAft>
                <a:spcPts val="600"/>
              </a:spcAft>
              <a:buClr>
                <a:schemeClr val="accent1"/>
              </a:buClr>
              <a:buSzPct val="92000"/>
              <a:buFont typeface="Wingdings 2" panose="05020102010507070707" pitchFamily="18" charset="2"/>
              <a:buChar char=""/>
              <a:defRPr sz="1100" kern="1200">
                <a:solidFill>
                  <a:schemeClr val="tx1">
                    <a:lumMod val="75000"/>
                    <a:lumOff val="25000"/>
                  </a:schemeClr>
                </a:solidFill>
                <a:latin typeface="Malgun Gothic" panose="020B0503020000020004" pitchFamily="50" charset="-127"/>
                <a:ea typeface="Malgun Gothic" panose="020B0503020000020004" pitchFamily="50" charset="-127"/>
                <a:cs typeface="+mn-cs"/>
              </a:defRPr>
            </a:lvl5pPr>
            <a:lvl6pPr marL="19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1"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lgn="ctr">
              <a:buFont typeface="Wingdings 2" panose="05020102010507070707" pitchFamily="18" charset="2"/>
              <a:buNone/>
            </a:pPr>
            <a:endParaRPr lang="en-US" altLang="ko-KR" sz="4000" b="1" dirty="0">
              <a:solidFill>
                <a:schemeClr val="bg1"/>
              </a:solidFill>
            </a:endParaRPr>
          </a:p>
          <a:p>
            <a:pPr marL="0" indent="0" algn="ctr">
              <a:buFont typeface="Wingdings 2" panose="05020102010507070707" pitchFamily="18" charset="2"/>
              <a:buNone/>
            </a:pPr>
            <a:r>
              <a:rPr lang="en-US" altLang="ko-KR" sz="4000" b="1" dirty="0">
                <a:solidFill>
                  <a:srgbClr val="FFC000"/>
                </a:solidFill>
              </a:rPr>
              <a:t>Racism, Ageism out and more</a:t>
            </a:r>
          </a:p>
        </p:txBody>
      </p:sp>
      <p:sp>
        <p:nvSpPr>
          <p:cNvPr id="12" name="TextBox 11">
            <a:extLst>
              <a:ext uri="{FF2B5EF4-FFF2-40B4-BE49-F238E27FC236}">
                <a16:creationId xmlns:a16="http://schemas.microsoft.com/office/drawing/2014/main" id="{66E9D43A-99B2-C295-ECCC-5905AB15A094}"/>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41/45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31120729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0DAAD2AB-B620-401C-BF08-42BD0233102A}"/>
              </a:ext>
            </a:extLst>
          </p:cNvPr>
          <p:cNvSpPr>
            <a:spLocks noGrp="1"/>
          </p:cNvSpPr>
          <p:nvPr>
            <p:ph type="title"/>
          </p:nvPr>
        </p:nvSpPr>
        <p:spPr/>
        <p:txBody>
          <a:bodyPr/>
          <a:lstStyle/>
          <a:p>
            <a:r>
              <a:rPr lang="en-US" altLang="ko-KR" b="1" dirty="0"/>
              <a:t>Korean people are not necessarily ready to live together</a:t>
            </a:r>
            <a:endParaRPr lang="ko-KR" altLang="en-US" b="1" dirty="0"/>
          </a:p>
        </p:txBody>
      </p:sp>
      <p:sp>
        <p:nvSpPr>
          <p:cNvPr id="6" name="내용 개체 틀 5">
            <a:extLst>
              <a:ext uri="{FF2B5EF4-FFF2-40B4-BE49-F238E27FC236}">
                <a16:creationId xmlns:a16="http://schemas.microsoft.com/office/drawing/2014/main" id="{AF3ACBB7-DD40-4967-A1C0-AAAE6260D59F}"/>
              </a:ext>
            </a:extLst>
          </p:cNvPr>
          <p:cNvSpPr>
            <a:spLocks noGrp="1"/>
          </p:cNvSpPr>
          <p:nvPr>
            <p:ph sz="half" idx="2"/>
          </p:nvPr>
        </p:nvSpPr>
        <p:spPr/>
        <p:txBody>
          <a:bodyPr/>
          <a:lstStyle/>
          <a:p>
            <a:endParaRPr lang="ko-KR" altLang="en-US" dirty="0"/>
          </a:p>
        </p:txBody>
      </p:sp>
      <p:pic>
        <p:nvPicPr>
          <p:cNvPr id="3074" name="Picture 2" descr="영화 '빠마' 속 한 장면">
            <a:extLst>
              <a:ext uri="{FF2B5EF4-FFF2-40B4-BE49-F238E27FC236}">
                <a16:creationId xmlns:a16="http://schemas.microsoft.com/office/drawing/2014/main" id="{007B38D5-E1AF-4878-8A1B-71BF5136EB67}"/>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581025" y="2583260"/>
            <a:ext cx="5194300" cy="2921793"/>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B2B2782-BB85-48FA-AD5E-EECD3E6C983F}"/>
              </a:ext>
            </a:extLst>
          </p:cNvPr>
          <p:cNvSpPr txBox="1"/>
          <p:nvPr/>
        </p:nvSpPr>
        <p:spPr>
          <a:xfrm>
            <a:off x="822432" y="5556073"/>
            <a:ext cx="4711485" cy="646331"/>
          </a:xfrm>
          <a:prstGeom prst="rect">
            <a:avLst/>
          </a:prstGeom>
          <a:noFill/>
        </p:spPr>
        <p:txBody>
          <a:bodyPr wrap="square" rtlCol="0">
            <a:spAutoFit/>
          </a:bodyPr>
          <a:lstStyle/>
          <a:p>
            <a:r>
              <a:rPr lang="en-US" altLang="ko-KR" dirty="0"/>
              <a:t>https://www.mk.co.kr/news/culture/view/2022/03/203639/</a:t>
            </a:r>
            <a:endParaRPr lang="ko-KR" altLang="en-US" dirty="0"/>
          </a:p>
        </p:txBody>
      </p:sp>
      <p:pic>
        <p:nvPicPr>
          <p:cNvPr id="8" name="그림 7">
            <a:extLst>
              <a:ext uri="{FF2B5EF4-FFF2-40B4-BE49-F238E27FC236}">
                <a16:creationId xmlns:a16="http://schemas.microsoft.com/office/drawing/2014/main" id="{941279EB-1C30-4AF9-85FF-040A609C1063}"/>
              </a:ext>
            </a:extLst>
          </p:cNvPr>
          <p:cNvPicPr>
            <a:picLocks noChangeAspect="1"/>
          </p:cNvPicPr>
          <p:nvPr/>
        </p:nvPicPr>
        <p:blipFill>
          <a:blip r:embed="rId4"/>
          <a:stretch>
            <a:fillRect/>
          </a:stretch>
        </p:blipFill>
        <p:spPr>
          <a:xfrm>
            <a:off x="6430965" y="2586156"/>
            <a:ext cx="5194769" cy="2927620"/>
          </a:xfrm>
          <a:prstGeom prst="rect">
            <a:avLst/>
          </a:prstGeom>
        </p:spPr>
      </p:pic>
      <p:sp>
        <p:nvSpPr>
          <p:cNvPr id="3" name="TextBox 2">
            <a:extLst>
              <a:ext uri="{FF2B5EF4-FFF2-40B4-BE49-F238E27FC236}">
                <a16:creationId xmlns:a16="http://schemas.microsoft.com/office/drawing/2014/main" id="{86B19007-9F44-8AD0-5F45-086D63AED8B2}"/>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42/45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39102784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날짜 개체 틀 3">
            <a:extLst>
              <a:ext uri="{FF2B5EF4-FFF2-40B4-BE49-F238E27FC236}">
                <a16:creationId xmlns:a16="http://schemas.microsoft.com/office/drawing/2014/main" id="{4A63B6BF-EADE-4A42-A9DC-05733C2EAE76}"/>
              </a:ext>
            </a:extLst>
          </p:cNvPr>
          <p:cNvSpPr>
            <a:spLocks noGrp="1"/>
          </p:cNvSpPr>
          <p:nvPr>
            <p:ph type="dt" sz="half" idx="10"/>
          </p:nvPr>
        </p:nvSpPr>
        <p:spPr/>
        <p:txBody>
          <a:bodyPr/>
          <a:lstStyle/>
          <a:p>
            <a:fld id="{06F418F7-86C1-49FF-AD10-315C89EABDB6}" type="datetime1">
              <a:rPr lang="ko-KR" altLang="en-US" smtClean="0"/>
              <a:t>2023-12-15</a:t>
            </a:fld>
            <a:endParaRPr lang="en-US" dirty="0"/>
          </a:p>
        </p:txBody>
      </p:sp>
      <p:sp>
        <p:nvSpPr>
          <p:cNvPr id="9" name="텍스트 개체 틀 2">
            <a:extLst>
              <a:ext uri="{FF2B5EF4-FFF2-40B4-BE49-F238E27FC236}">
                <a16:creationId xmlns:a16="http://schemas.microsoft.com/office/drawing/2014/main" id="{7A275391-4327-C9DD-B3C8-5CBA80180C9F}"/>
              </a:ext>
            </a:extLst>
          </p:cNvPr>
          <p:cNvSpPr>
            <a:spLocks noGrp="1"/>
          </p:cNvSpPr>
          <p:nvPr>
            <p:ph type="body" idx="1"/>
          </p:nvPr>
        </p:nvSpPr>
        <p:spPr>
          <a:xfrm>
            <a:off x="711818" y="4588916"/>
            <a:ext cx="11029616" cy="600556"/>
          </a:xfrm>
        </p:spPr>
        <p:txBody>
          <a:bodyPr>
            <a:normAutofit/>
          </a:bodyPr>
          <a:lstStyle/>
          <a:p>
            <a:r>
              <a:rPr lang="en-US" altLang="ko-KR" sz="2000" b="1" dirty="0"/>
              <a:t>Is Korea disappearing? </a:t>
            </a:r>
            <a:endParaRPr lang="ko-KR" altLang="en-US" sz="2000" b="1" dirty="0">
              <a:solidFill>
                <a:srgbClr val="0066CC"/>
              </a:solidFill>
            </a:endParaRPr>
          </a:p>
        </p:txBody>
      </p:sp>
      <p:sp>
        <p:nvSpPr>
          <p:cNvPr id="10" name="제목 1">
            <a:extLst>
              <a:ext uri="{FF2B5EF4-FFF2-40B4-BE49-F238E27FC236}">
                <a16:creationId xmlns:a16="http://schemas.microsoft.com/office/drawing/2014/main" id="{278A4471-9AE0-8163-BD64-4C7BAA500131}"/>
              </a:ext>
            </a:extLst>
          </p:cNvPr>
          <p:cNvSpPr txBox="1">
            <a:spLocks/>
          </p:cNvSpPr>
          <p:nvPr/>
        </p:nvSpPr>
        <p:spPr>
          <a:xfrm>
            <a:off x="343693" y="2393950"/>
            <a:ext cx="11371381" cy="2147467"/>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36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t>Ⅶ. Final thoughts</a:t>
            </a:r>
            <a:endParaRPr lang="ko-KR" altLang="en-US" b="1" dirty="0"/>
          </a:p>
        </p:txBody>
      </p:sp>
      <p:sp>
        <p:nvSpPr>
          <p:cNvPr id="11" name="TextBox 10">
            <a:extLst>
              <a:ext uri="{FF2B5EF4-FFF2-40B4-BE49-F238E27FC236}">
                <a16:creationId xmlns:a16="http://schemas.microsoft.com/office/drawing/2014/main" id="{6B937ACE-46AB-CDBE-AF95-4AB65EE07FFE}"/>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43/45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171716654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내용 개체 틀 4">
            <a:extLst>
              <a:ext uri="{FF2B5EF4-FFF2-40B4-BE49-F238E27FC236}">
                <a16:creationId xmlns:a16="http://schemas.microsoft.com/office/drawing/2014/main" id="{69A2B9CF-AC1F-40EA-9339-DA0416B0EDD0}"/>
              </a:ext>
            </a:extLst>
          </p:cNvPr>
          <p:cNvSpPr>
            <a:spLocks noGrp="1"/>
          </p:cNvSpPr>
          <p:nvPr>
            <p:ph sz="half" idx="1"/>
          </p:nvPr>
        </p:nvSpPr>
        <p:spPr>
          <a:xfrm>
            <a:off x="1621408" y="3909667"/>
            <a:ext cx="5399502" cy="1784779"/>
          </a:xfrm>
        </p:spPr>
        <p:txBody>
          <a:bodyPr>
            <a:normAutofit/>
          </a:bodyPr>
          <a:lstStyle/>
          <a:p>
            <a:endParaRPr lang="ko-KR" altLang="en-US" sz="1800" b="1" dirty="0"/>
          </a:p>
        </p:txBody>
      </p:sp>
      <p:sp>
        <p:nvSpPr>
          <p:cNvPr id="7" name="TextBox 6">
            <a:extLst>
              <a:ext uri="{FF2B5EF4-FFF2-40B4-BE49-F238E27FC236}">
                <a16:creationId xmlns:a16="http://schemas.microsoft.com/office/drawing/2014/main" id="{69F6DD32-D79C-847A-F85E-D77667A580BB}"/>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44/45</a:t>
            </a:r>
            <a:endParaRPr lang="ko-KR" altLang="en-US" dirty="0">
              <a:solidFill>
                <a:schemeClr val="accent2">
                  <a:lumMod val="60000"/>
                  <a:lumOff val="40000"/>
                </a:schemeClr>
              </a:solidFill>
              <a:latin typeface="Arial Black" panose="020B0A04020102020204" pitchFamily="34" charset="0"/>
            </a:endParaRPr>
          </a:p>
        </p:txBody>
      </p:sp>
      <p:sp>
        <p:nvSpPr>
          <p:cNvPr id="10" name="제목 1">
            <a:extLst>
              <a:ext uri="{FF2B5EF4-FFF2-40B4-BE49-F238E27FC236}">
                <a16:creationId xmlns:a16="http://schemas.microsoft.com/office/drawing/2014/main" id="{8FBC17A8-791C-0218-7D0A-234EA5F5F3FD}"/>
              </a:ext>
            </a:extLst>
          </p:cNvPr>
          <p:cNvSpPr txBox="1">
            <a:spLocks/>
          </p:cNvSpPr>
          <p:nvPr/>
        </p:nvSpPr>
        <p:spPr>
          <a:xfrm>
            <a:off x="462438" y="550171"/>
            <a:ext cx="11252636" cy="1188720"/>
          </a:xfrm>
          <a:prstGeom prst="rect">
            <a:avLst/>
          </a:prstGeom>
          <a:ln>
            <a:noFill/>
          </a:ln>
        </p:spPr>
        <p:txBody>
          <a:bodyPr vert="horz" lIns="91440" tIns="45720" rIns="91440" bIns="45720" rtlCol="0" anchor="b">
            <a:normAutofit/>
          </a:bodyPr>
          <a:lstStyle>
            <a:lvl1pPr algn="l" defTabSz="457200" rtl="0" eaLnBrk="1" latinLnBrk="1" hangingPunct="1">
              <a:lnSpc>
                <a:spcPct val="100000"/>
              </a:lnSpc>
              <a:spcBef>
                <a:spcPct val="0"/>
              </a:spcBef>
              <a:buNone/>
              <a:defRPr sz="28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sz="2400" b="1" dirty="0"/>
              <a:t>Immigration policy and programs are actively considered now</a:t>
            </a:r>
            <a:endParaRPr lang="ko-KR" altLang="en-US" sz="2400" b="1" dirty="0"/>
          </a:p>
        </p:txBody>
      </p:sp>
      <p:pic>
        <p:nvPicPr>
          <p:cNvPr id="4" name="그림 3">
            <a:extLst>
              <a:ext uri="{FF2B5EF4-FFF2-40B4-BE49-F238E27FC236}">
                <a16:creationId xmlns:a16="http://schemas.microsoft.com/office/drawing/2014/main" id="{B69C5698-26CC-F76D-E925-11E402A98505}"/>
              </a:ext>
            </a:extLst>
          </p:cNvPr>
          <p:cNvPicPr>
            <a:picLocks noChangeAspect="1"/>
          </p:cNvPicPr>
          <p:nvPr/>
        </p:nvPicPr>
        <p:blipFill>
          <a:blip r:embed="rId3"/>
          <a:stretch>
            <a:fillRect/>
          </a:stretch>
        </p:blipFill>
        <p:spPr>
          <a:xfrm>
            <a:off x="952499" y="1902119"/>
            <a:ext cx="9331137" cy="4614019"/>
          </a:xfrm>
          <a:prstGeom prst="rect">
            <a:avLst/>
          </a:prstGeom>
        </p:spPr>
      </p:pic>
      <p:sp>
        <p:nvSpPr>
          <p:cNvPr id="6" name="TextBox 5">
            <a:extLst>
              <a:ext uri="{FF2B5EF4-FFF2-40B4-BE49-F238E27FC236}">
                <a16:creationId xmlns:a16="http://schemas.microsoft.com/office/drawing/2014/main" id="{DD366EB3-9E85-BA4D-A4D7-B1764E149B31}"/>
              </a:ext>
            </a:extLst>
          </p:cNvPr>
          <p:cNvSpPr txBox="1"/>
          <p:nvPr/>
        </p:nvSpPr>
        <p:spPr>
          <a:xfrm>
            <a:off x="9391650" y="4533900"/>
            <a:ext cx="1714500" cy="1754326"/>
          </a:xfrm>
          <a:prstGeom prst="rect">
            <a:avLst/>
          </a:prstGeom>
          <a:noFill/>
        </p:spPr>
        <p:txBody>
          <a:bodyPr wrap="square" rtlCol="0">
            <a:spAutoFit/>
          </a:bodyPr>
          <a:lstStyle/>
          <a:p>
            <a:r>
              <a:rPr lang="en-US" altLang="ko-KR" dirty="0"/>
              <a:t>https://www.nytimes.com/2023/12/02/opinion/south-korea-birth-dearth.html</a:t>
            </a:r>
            <a:endParaRPr lang="ko-KR" altLang="en-US" dirty="0"/>
          </a:p>
        </p:txBody>
      </p:sp>
    </p:spTree>
    <p:extLst>
      <p:ext uri="{BB962C8B-B14F-4D97-AF65-F5344CB8AC3E}">
        <p14:creationId xmlns:p14="http://schemas.microsoft.com/office/powerpoint/2010/main" val="17828632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a:extLst>
              <a:ext uri="{FF2B5EF4-FFF2-40B4-BE49-F238E27FC236}">
                <a16:creationId xmlns:a16="http://schemas.microsoft.com/office/drawing/2014/main" id="{42BE4FD0-851E-2C70-B8EF-27CCE3724A5F}"/>
              </a:ext>
            </a:extLst>
          </p:cNvPr>
          <p:cNvPicPr>
            <a:picLocks noChangeAspect="1"/>
          </p:cNvPicPr>
          <p:nvPr/>
        </p:nvPicPr>
        <p:blipFill>
          <a:blip r:embed="rId3"/>
          <a:stretch>
            <a:fillRect/>
          </a:stretch>
        </p:blipFill>
        <p:spPr>
          <a:xfrm>
            <a:off x="690282" y="1446553"/>
            <a:ext cx="9802833" cy="5174583"/>
          </a:xfrm>
          <a:prstGeom prst="rect">
            <a:avLst/>
          </a:prstGeom>
        </p:spPr>
      </p:pic>
      <p:sp>
        <p:nvSpPr>
          <p:cNvPr id="4" name="TextBox 3">
            <a:extLst>
              <a:ext uri="{FF2B5EF4-FFF2-40B4-BE49-F238E27FC236}">
                <a16:creationId xmlns:a16="http://schemas.microsoft.com/office/drawing/2014/main" id="{1885751B-715E-0046-7F3B-063F9427989B}"/>
              </a:ext>
            </a:extLst>
          </p:cNvPr>
          <p:cNvSpPr txBox="1"/>
          <p:nvPr/>
        </p:nvSpPr>
        <p:spPr>
          <a:xfrm>
            <a:off x="690282" y="6596390"/>
            <a:ext cx="6329083" cy="261610"/>
          </a:xfrm>
          <a:prstGeom prst="rect">
            <a:avLst/>
          </a:prstGeom>
          <a:noFill/>
        </p:spPr>
        <p:txBody>
          <a:bodyPr wrap="square" rtlCol="0">
            <a:spAutoFit/>
          </a:bodyPr>
          <a:lstStyle/>
          <a:p>
            <a:r>
              <a:rPr lang="en-US" altLang="ko-KR" sz="1050" dirty="0"/>
              <a:t>https://www.grammarly.com/blog/thank-you-so-much/</a:t>
            </a:r>
            <a:endParaRPr lang="ko-KR" altLang="en-US" sz="1050" dirty="0"/>
          </a:p>
        </p:txBody>
      </p:sp>
      <p:sp>
        <p:nvSpPr>
          <p:cNvPr id="5" name="TextBox 4">
            <a:extLst>
              <a:ext uri="{FF2B5EF4-FFF2-40B4-BE49-F238E27FC236}">
                <a16:creationId xmlns:a16="http://schemas.microsoft.com/office/drawing/2014/main" id="{E44C14C0-BF37-D96A-6382-42B1E4E0F518}"/>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45/45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17382270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23A900DC-834B-92B8-6B2E-275BF52262BB}"/>
              </a:ext>
            </a:extLst>
          </p:cNvPr>
          <p:cNvSpPr>
            <a:spLocks noGrp="1"/>
          </p:cNvSpPr>
          <p:nvPr>
            <p:ph type="title"/>
          </p:nvPr>
        </p:nvSpPr>
        <p:spPr/>
        <p:txBody>
          <a:bodyPr/>
          <a:lstStyle/>
          <a:p>
            <a:r>
              <a:rPr lang="en-US" altLang="ko-KR" b="1" dirty="0"/>
              <a:t>Older</a:t>
            </a:r>
            <a:r>
              <a:rPr lang="ko-KR" altLang="en-US" b="1" dirty="0"/>
              <a:t> </a:t>
            </a:r>
            <a:r>
              <a:rPr lang="en-US" altLang="ko-KR" b="1" dirty="0"/>
              <a:t>people</a:t>
            </a:r>
            <a:endParaRPr lang="ko-KR" altLang="en-US" b="1" dirty="0"/>
          </a:p>
        </p:txBody>
      </p:sp>
      <p:sp>
        <p:nvSpPr>
          <p:cNvPr id="7" name="내용 개체 틀 6">
            <a:extLst>
              <a:ext uri="{FF2B5EF4-FFF2-40B4-BE49-F238E27FC236}">
                <a16:creationId xmlns:a16="http://schemas.microsoft.com/office/drawing/2014/main" id="{156CAA5D-F25A-76BD-3DFC-3BFDB6038592}"/>
              </a:ext>
            </a:extLst>
          </p:cNvPr>
          <p:cNvSpPr>
            <a:spLocks noGrp="1"/>
          </p:cNvSpPr>
          <p:nvPr>
            <p:ph sz="half" idx="2"/>
          </p:nvPr>
        </p:nvSpPr>
        <p:spPr>
          <a:xfrm>
            <a:off x="402598" y="1956540"/>
            <a:ext cx="11386804" cy="4358535"/>
          </a:xfrm>
        </p:spPr>
        <p:txBody>
          <a:bodyPr>
            <a:normAutofit fontScale="40000" lnSpcReduction="20000"/>
          </a:bodyPr>
          <a:lstStyle/>
          <a:p>
            <a:r>
              <a:rPr lang="en-US" altLang="ko-KR" sz="7400" dirty="0">
                <a:solidFill>
                  <a:srgbClr val="333333"/>
                </a:solidFill>
                <a:latin typeface="맑은 고딕" panose="020B0503020000020004" pitchFamily="50" charset="-127"/>
                <a:ea typeface="맑은 고딕" panose="020B0503020000020004" pitchFamily="50" charset="-127"/>
              </a:rPr>
              <a:t>E</a:t>
            </a:r>
            <a:r>
              <a:rPr lang="en-US" altLang="ko-KR" sz="7400" b="0" i="0" dirty="0">
                <a:solidFill>
                  <a:srgbClr val="333333"/>
                </a:solidFill>
                <a:effectLst/>
                <a:latin typeface="맑은 고딕" panose="020B0503020000020004" pitchFamily="50" charset="-127"/>
                <a:ea typeface="맑은 고딕" panose="020B0503020000020004" pitchFamily="50" charset="-127"/>
              </a:rPr>
              <a:t>ducational </a:t>
            </a:r>
            <a:r>
              <a:rPr lang="en-US" altLang="ko-KR" sz="7400" dirty="0">
                <a:solidFill>
                  <a:srgbClr val="333333"/>
                </a:solidFill>
                <a:latin typeface="맑은 고딕" panose="020B0503020000020004" pitchFamily="50" charset="-127"/>
                <a:ea typeface="맑은 고딕" panose="020B0503020000020004" pitchFamily="50" charset="-127"/>
              </a:rPr>
              <a:t>G</a:t>
            </a:r>
            <a:r>
              <a:rPr lang="en-US" altLang="ko-KR" sz="7400" b="0" i="0" dirty="0">
                <a:solidFill>
                  <a:srgbClr val="333333"/>
                </a:solidFill>
                <a:effectLst/>
                <a:latin typeface="맑은 고딕" panose="020B0503020000020004" pitchFamily="50" charset="-127"/>
                <a:ea typeface="맑은 고딕" panose="020B0503020000020004" pitchFamily="50" charset="-127"/>
              </a:rPr>
              <a:t>erontology</a:t>
            </a:r>
          </a:p>
          <a:p>
            <a:pPr lvl="1"/>
            <a:r>
              <a:rPr lang="en-US" altLang="ko-KR" sz="5500" b="0" i="0" dirty="0">
                <a:solidFill>
                  <a:srgbClr val="333333"/>
                </a:solidFill>
                <a:effectLst/>
                <a:latin typeface="맑은 고딕" panose="020B0503020000020004" pitchFamily="50" charset="-127"/>
                <a:ea typeface="맑은 고딕" panose="020B0503020000020004" pitchFamily="50" charset="-127"/>
              </a:rPr>
              <a:t>… study and practice of instructional endeavors for and about aged and aging individuals. </a:t>
            </a:r>
          </a:p>
          <a:p>
            <a:pPr lvl="1"/>
            <a:r>
              <a:rPr lang="en-US" altLang="ko-KR" sz="5500" b="0" i="0" dirty="0">
                <a:solidFill>
                  <a:srgbClr val="333333"/>
                </a:solidFill>
                <a:effectLst/>
                <a:latin typeface="맑은 고딕" panose="020B0503020000020004" pitchFamily="50" charset="-127"/>
                <a:ea typeface="맑은 고딕" panose="020B0503020000020004" pitchFamily="50" charset="-127"/>
              </a:rPr>
              <a:t>EG has 3 aspects: </a:t>
            </a:r>
          </a:p>
          <a:p>
            <a:pPr lvl="2"/>
            <a:r>
              <a:rPr lang="en-US" altLang="ko-KR" sz="5500" b="0" i="0" dirty="0">
                <a:solidFill>
                  <a:srgbClr val="333333"/>
                </a:solidFill>
                <a:effectLst/>
                <a:latin typeface="맑은 고딕" panose="020B0503020000020004" pitchFamily="50" charset="-127"/>
                <a:ea typeface="맑은 고딕" panose="020B0503020000020004" pitchFamily="50" charset="-127"/>
              </a:rPr>
              <a:t>Education and learning of older people themselves; </a:t>
            </a:r>
          </a:p>
          <a:p>
            <a:pPr lvl="2"/>
            <a:r>
              <a:rPr lang="en-US" altLang="ko-KR" sz="5500" b="0" i="0" dirty="0">
                <a:solidFill>
                  <a:srgbClr val="333333"/>
                </a:solidFill>
                <a:effectLst/>
                <a:latin typeface="맑은 고딕" panose="020B0503020000020004" pitchFamily="50" charset="-127"/>
                <a:ea typeface="맑은 고딕" panose="020B0503020000020004" pitchFamily="50" charset="-127"/>
              </a:rPr>
              <a:t>educational endeavors of everyone who want to understand older people;  </a:t>
            </a:r>
          </a:p>
          <a:p>
            <a:pPr lvl="2"/>
            <a:r>
              <a:rPr lang="en-US" altLang="ko-KR" sz="5500" b="0" i="0" dirty="0">
                <a:solidFill>
                  <a:srgbClr val="333333"/>
                </a:solidFill>
                <a:effectLst/>
                <a:latin typeface="맑은 고딕" panose="020B0503020000020004" pitchFamily="50" charset="-127"/>
                <a:ea typeface="맑은 고딕" panose="020B0503020000020004" pitchFamily="50" charset="-127"/>
              </a:rPr>
              <a:t>Knowledge, skills and attitude of persons who are working or intend to be employed in serving older people in professional or paraprofessional capacities. (Peterson, 1976: 62)</a:t>
            </a:r>
          </a:p>
          <a:p>
            <a:pPr marL="324000" lvl="1" indent="0">
              <a:buNone/>
            </a:pPr>
            <a:endParaRPr lang="en-US" altLang="ko-KR" sz="1700" b="0" i="0" dirty="0">
              <a:solidFill>
                <a:srgbClr val="222222"/>
              </a:solidFill>
              <a:effectLst/>
              <a:latin typeface="Arial" panose="020B0604020202020204" pitchFamily="34" charset="0"/>
            </a:endParaRPr>
          </a:p>
          <a:p>
            <a:pPr marL="324000" lvl="1" indent="0">
              <a:buNone/>
            </a:pPr>
            <a:r>
              <a:rPr lang="en-US" altLang="ko-KR" sz="4500" b="0" i="0" dirty="0">
                <a:solidFill>
                  <a:srgbClr val="222222"/>
                </a:solidFill>
                <a:effectLst/>
                <a:latin typeface="Arial" panose="020B0604020202020204" pitchFamily="34" charset="0"/>
              </a:rPr>
              <a:t>Peterson, D. A. (1976). Educational gerontology: The state of the art. </a:t>
            </a:r>
            <a:r>
              <a:rPr lang="en-US" altLang="ko-KR" sz="4500" b="0" i="1" dirty="0">
                <a:solidFill>
                  <a:srgbClr val="222222"/>
                </a:solidFill>
                <a:effectLst/>
                <a:latin typeface="Arial" panose="020B0604020202020204" pitchFamily="34" charset="0"/>
              </a:rPr>
              <a:t>Educational Gerontology</a:t>
            </a:r>
            <a:r>
              <a:rPr lang="en-US" altLang="ko-KR" sz="4500" b="0" i="0" dirty="0">
                <a:solidFill>
                  <a:srgbClr val="222222"/>
                </a:solidFill>
                <a:effectLst/>
                <a:latin typeface="Arial" panose="020B0604020202020204" pitchFamily="34" charset="0"/>
              </a:rPr>
              <a:t>, </a:t>
            </a:r>
            <a:r>
              <a:rPr lang="en-US" altLang="ko-KR" sz="4500" b="0" i="1" dirty="0">
                <a:solidFill>
                  <a:srgbClr val="222222"/>
                </a:solidFill>
                <a:effectLst/>
                <a:latin typeface="Arial" panose="020B0604020202020204" pitchFamily="34" charset="0"/>
              </a:rPr>
              <a:t>1</a:t>
            </a:r>
            <a:r>
              <a:rPr lang="en-US" altLang="ko-KR" sz="4500" b="0" i="0" dirty="0">
                <a:solidFill>
                  <a:srgbClr val="222222"/>
                </a:solidFill>
                <a:effectLst/>
                <a:latin typeface="Arial" panose="020B0604020202020204" pitchFamily="34" charset="0"/>
              </a:rPr>
              <a:t>(1), 61-73.</a:t>
            </a:r>
            <a:endParaRPr lang="ko-KR" altLang="en-US" sz="4500" dirty="0"/>
          </a:p>
        </p:txBody>
      </p:sp>
      <p:sp>
        <p:nvSpPr>
          <p:cNvPr id="3" name="TextBox 2">
            <a:extLst>
              <a:ext uri="{FF2B5EF4-FFF2-40B4-BE49-F238E27FC236}">
                <a16:creationId xmlns:a16="http://schemas.microsoft.com/office/drawing/2014/main" id="{152A38D9-2E36-EFA4-EB3B-622FE0AE17E2}"/>
              </a:ext>
            </a:extLst>
          </p:cNvPr>
          <p:cNvSpPr txBox="1"/>
          <p:nvPr/>
        </p:nvSpPr>
        <p:spPr>
          <a:xfrm>
            <a:off x="10509409"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5/45</a:t>
            </a:r>
            <a:endParaRPr lang="ko-KR" altLang="en-US" dirty="0">
              <a:solidFill>
                <a:schemeClr val="accent2">
                  <a:lumMod val="60000"/>
                  <a:lumOff val="40000"/>
                </a:schemeClr>
              </a:solidFill>
              <a:latin typeface="Arial Black" panose="020B0A04020102020204" pitchFamily="34" charset="0"/>
            </a:endParaRPr>
          </a:p>
        </p:txBody>
      </p:sp>
    </p:spTree>
    <p:extLst>
      <p:ext uri="{BB962C8B-B14F-4D97-AF65-F5344CB8AC3E}">
        <p14:creationId xmlns:p14="http://schemas.microsoft.com/office/powerpoint/2010/main" val="25497195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A577EECF-A6AF-F49F-C326-EADDC499394A}"/>
              </a:ext>
            </a:extLst>
          </p:cNvPr>
          <p:cNvSpPr>
            <a:spLocks noGrp="1"/>
          </p:cNvSpPr>
          <p:nvPr>
            <p:ph type="title"/>
          </p:nvPr>
        </p:nvSpPr>
        <p:spPr/>
        <p:txBody>
          <a:bodyPr/>
          <a:lstStyle/>
          <a:p>
            <a:r>
              <a:rPr lang="en-US" altLang="ko-KR" b="1" dirty="0">
                <a:latin typeface="맑은 고딕" panose="020B0503020000020004" pitchFamily="50" charset="-127"/>
                <a:ea typeface="맑은 고딕" panose="020B0503020000020004" pitchFamily="50" charset="-127"/>
              </a:rPr>
              <a:t>migration</a:t>
            </a:r>
            <a:endParaRPr lang="ko-KR" altLang="en-US" b="1" dirty="0">
              <a:latin typeface="맑은 고딕" panose="020B0503020000020004" pitchFamily="50" charset="-127"/>
              <a:ea typeface="맑은 고딕" panose="020B0503020000020004" pitchFamily="50" charset="-127"/>
            </a:endParaRPr>
          </a:p>
        </p:txBody>
      </p:sp>
      <p:sp>
        <p:nvSpPr>
          <p:cNvPr id="3" name="TextBox 2">
            <a:extLst>
              <a:ext uri="{FF2B5EF4-FFF2-40B4-BE49-F238E27FC236}">
                <a16:creationId xmlns:a16="http://schemas.microsoft.com/office/drawing/2014/main" id="{A38FB9B9-2D27-083F-CE48-33E9F58886D1}"/>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6/45</a:t>
            </a:r>
            <a:endParaRPr lang="ko-KR" altLang="en-US" dirty="0">
              <a:solidFill>
                <a:schemeClr val="accent2">
                  <a:lumMod val="60000"/>
                  <a:lumOff val="40000"/>
                </a:schemeClr>
              </a:solidFill>
              <a:latin typeface="Arial Black" panose="020B0A04020102020204" pitchFamily="34" charset="0"/>
            </a:endParaRPr>
          </a:p>
        </p:txBody>
      </p:sp>
      <p:sp>
        <p:nvSpPr>
          <p:cNvPr id="6" name="TextBox 5">
            <a:extLst>
              <a:ext uri="{FF2B5EF4-FFF2-40B4-BE49-F238E27FC236}">
                <a16:creationId xmlns:a16="http://schemas.microsoft.com/office/drawing/2014/main" id="{F1EBB853-053C-E41A-14DF-6BC88D340E3A}"/>
              </a:ext>
            </a:extLst>
          </p:cNvPr>
          <p:cNvSpPr txBox="1"/>
          <p:nvPr/>
        </p:nvSpPr>
        <p:spPr>
          <a:xfrm>
            <a:off x="7794172" y="2584315"/>
            <a:ext cx="2886075" cy="2554545"/>
          </a:xfrm>
          <a:prstGeom prst="rect">
            <a:avLst/>
          </a:prstGeom>
          <a:noFill/>
        </p:spPr>
        <p:txBody>
          <a:bodyPr wrap="square" rtlCol="0">
            <a:spAutoFit/>
          </a:bodyPr>
          <a:lstStyle/>
          <a:p>
            <a:pPr algn="ctr"/>
            <a:r>
              <a:rPr lang="en-US" altLang="ko-KR" sz="3200" dirty="0">
                <a:latin typeface="맑은 고딕" panose="020B0503020000020004" pitchFamily="50" charset="-127"/>
                <a:ea typeface="맑은 고딕" panose="020B0503020000020004" pitchFamily="50" charset="-127"/>
              </a:rPr>
              <a:t>Intersection of older people and </a:t>
            </a:r>
          </a:p>
          <a:p>
            <a:pPr algn="ctr"/>
            <a:r>
              <a:rPr lang="en-US" altLang="ko-KR" sz="3200" dirty="0">
                <a:latin typeface="맑은 고딕" panose="020B0503020000020004" pitchFamily="50" charset="-127"/>
                <a:ea typeface="맑은 고딕" panose="020B0503020000020004" pitchFamily="50" charset="-127"/>
              </a:rPr>
              <a:t>migration </a:t>
            </a:r>
          </a:p>
          <a:p>
            <a:pPr algn="ctr"/>
            <a:r>
              <a:rPr lang="en-US" altLang="ko-KR" sz="3200" dirty="0">
                <a:latin typeface="맑은 고딕" panose="020B0503020000020004" pitchFamily="50" charset="-127"/>
                <a:ea typeface="맑은 고딕" panose="020B0503020000020004" pitchFamily="50" charset="-127"/>
              </a:rPr>
              <a:t>in Korea</a:t>
            </a:r>
            <a:endParaRPr lang="ko-KR" altLang="en-US" sz="3200" dirty="0">
              <a:latin typeface="맑은 고딕" panose="020B0503020000020004" pitchFamily="50" charset="-127"/>
              <a:ea typeface="맑은 고딕" panose="020B0503020000020004" pitchFamily="50" charset="-127"/>
            </a:endParaRPr>
          </a:p>
        </p:txBody>
      </p:sp>
      <p:pic>
        <p:nvPicPr>
          <p:cNvPr id="4" name="그림 3">
            <a:extLst>
              <a:ext uri="{FF2B5EF4-FFF2-40B4-BE49-F238E27FC236}">
                <a16:creationId xmlns:a16="http://schemas.microsoft.com/office/drawing/2014/main" id="{7C62B1F6-7B5F-E2A7-6FDF-22189550B156}"/>
              </a:ext>
            </a:extLst>
          </p:cNvPr>
          <p:cNvPicPr>
            <a:picLocks noChangeAspect="1"/>
          </p:cNvPicPr>
          <p:nvPr/>
        </p:nvPicPr>
        <p:blipFill>
          <a:blip r:embed="rId3"/>
          <a:stretch>
            <a:fillRect/>
          </a:stretch>
        </p:blipFill>
        <p:spPr>
          <a:xfrm>
            <a:off x="1511753" y="2090057"/>
            <a:ext cx="4557886" cy="4557886"/>
          </a:xfrm>
          <a:prstGeom prst="rect">
            <a:avLst/>
          </a:prstGeom>
        </p:spPr>
      </p:pic>
    </p:spTree>
    <p:extLst>
      <p:ext uri="{BB962C8B-B14F-4D97-AF65-F5344CB8AC3E}">
        <p14:creationId xmlns:p14="http://schemas.microsoft.com/office/powerpoint/2010/main" val="31199812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id="{DB985611-EBF8-C549-EC89-BB1997C656E0}"/>
              </a:ext>
            </a:extLst>
          </p:cNvPr>
          <p:cNvSpPr>
            <a:spLocks noGrp="1"/>
          </p:cNvSpPr>
          <p:nvPr>
            <p:ph type="title"/>
          </p:nvPr>
        </p:nvSpPr>
        <p:spPr/>
        <p:txBody>
          <a:bodyPr/>
          <a:lstStyle/>
          <a:p>
            <a:r>
              <a:rPr lang="en-US" altLang="ko-KR" b="1" dirty="0"/>
              <a:t>Korean</a:t>
            </a:r>
            <a:r>
              <a:rPr lang="ko-KR" altLang="en-US" b="1" dirty="0"/>
              <a:t> </a:t>
            </a:r>
            <a:r>
              <a:rPr lang="en-US" altLang="ko-KR" b="1" dirty="0"/>
              <a:t>society</a:t>
            </a:r>
            <a:r>
              <a:rPr lang="ko-KR" altLang="en-US" b="1" dirty="0"/>
              <a:t> </a:t>
            </a:r>
            <a:r>
              <a:rPr lang="en-US" altLang="ko-KR" b="1" dirty="0"/>
              <a:t>of</a:t>
            </a:r>
            <a:r>
              <a:rPr lang="ko-KR" altLang="en-US" b="1" dirty="0"/>
              <a:t> </a:t>
            </a:r>
            <a:r>
              <a:rPr lang="en-US" altLang="ko-KR" b="1" dirty="0"/>
              <a:t>Educational</a:t>
            </a:r>
            <a:r>
              <a:rPr lang="ko-KR" altLang="en-US" b="1" dirty="0"/>
              <a:t> </a:t>
            </a:r>
            <a:r>
              <a:rPr lang="en-US" altLang="ko-KR" b="1" dirty="0"/>
              <a:t>Gerontology</a:t>
            </a:r>
            <a:endParaRPr lang="ko-KR" altLang="en-US" b="1" dirty="0"/>
          </a:p>
        </p:txBody>
      </p:sp>
      <p:pic>
        <p:nvPicPr>
          <p:cNvPr id="6" name="내용 개체 틀 5">
            <a:extLst>
              <a:ext uri="{FF2B5EF4-FFF2-40B4-BE49-F238E27FC236}">
                <a16:creationId xmlns:a16="http://schemas.microsoft.com/office/drawing/2014/main" id="{F6A67A95-2E19-54BC-974E-F9AA7940D4A5}"/>
              </a:ext>
            </a:extLst>
          </p:cNvPr>
          <p:cNvPicPr>
            <a:picLocks noGrp="1" noChangeAspect="1"/>
          </p:cNvPicPr>
          <p:nvPr>
            <p:ph idx="1"/>
          </p:nvPr>
        </p:nvPicPr>
        <p:blipFill>
          <a:blip r:embed="rId3"/>
          <a:stretch>
            <a:fillRect/>
          </a:stretch>
        </p:blipFill>
        <p:spPr>
          <a:xfrm>
            <a:off x="2180460" y="2341563"/>
            <a:ext cx="7831080" cy="3633787"/>
          </a:xfrm>
        </p:spPr>
      </p:pic>
      <p:sp>
        <p:nvSpPr>
          <p:cNvPr id="3" name="TextBox 2">
            <a:extLst>
              <a:ext uri="{FF2B5EF4-FFF2-40B4-BE49-F238E27FC236}">
                <a16:creationId xmlns:a16="http://schemas.microsoft.com/office/drawing/2014/main" id="{DB356C8A-D7B8-DE25-73CF-73DDDDF7757A}"/>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7/45</a:t>
            </a:r>
            <a:endParaRPr lang="ko-KR" altLang="en-US" dirty="0">
              <a:solidFill>
                <a:schemeClr val="accent2">
                  <a:lumMod val="60000"/>
                  <a:lumOff val="40000"/>
                </a:schemeClr>
              </a:solidFill>
              <a:latin typeface="Arial Black" panose="020B0A04020102020204" pitchFamily="34" charset="0"/>
            </a:endParaRPr>
          </a:p>
        </p:txBody>
      </p:sp>
      <p:sp>
        <p:nvSpPr>
          <p:cNvPr id="5" name="TextBox 4">
            <a:extLst>
              <a:ext uri="{FF2B5EF4-FFF2-40B4-BE49-F238E27FC236}">
                <a16:creationId xmlns:a16="http://schemas.microsoft.com/office/drawing/2014/main" id="{D03F9C18-9A42-0E55-CC99-95103D073AB8}"/>
              </a:ext>
            </a:extLst>
          </p:cNvPr>
          <p:cNvSpPr txBox="1"/>
          <p:nvPr/>
        </p:nvSpPr>
        <p:spPr>
          <a:xfrm>
            <a:off x="857250" y="6129322"/>
            <a:ext cx="10753558" cy="461665"/>
          </a:xfrm>
          <a:prstGeom prst="rect">
            <a:avLst/>
          </a:prstGeom>
          <a:noFill/>
        </p:spPr>
        <p:txBody>
          <a:bodyPr wrap="square" rtlCol="0">
            <a:spAutoFit/>
          </a:bodyPr>
          <a:lstStyle/>
          <a:p>
            <a:r>
              <a:rPr lang="en-US" altLang="ko-KR" sz="2400" dirty="0">
                <a:latin typeface="맑은 고딕" panose="020B0503020000020004" pitchFamily="50" charset="-127"/>
                <a:ea typeface="맑은 고딕" panose="020B0503020000020004" pitchFamily="50" charset="-127"/>
              </a:rPr>
              <a:t>… and its journal -  no single paper regarding older migrants in Korea</a:t>
            </a:r>
            <a:endParaRPr lang="ko-KR" altLang="en-US" sz="24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0658026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제목 6">
            <a:extLst>
              <a:ext uri="{FF2B5EF4-FFF2-40B4-BE49-F238E27FC236}">
                <a16:creationId xmlns:a16="http://schemas.microsoft.com/office/drawing/2014/main" id="{593E3C11-4688-3E93-8B27-1C8A8384FF8E}"/>
              </a:ext>
            </a:extLst>
          </p:cNvPr>
          <p:cNvSpPr>
            <a:spLocks noGrp="1"/>
          </p:cNvSpPr>
          <p:nvPr>
            <p:ph type="title"/>
          </p:nvPr>
        </p:nvSpPr>
        <p:spPr/>
        <p:txBody>
          <a:bodyPr/>
          <a:lstStyle/>
          <a:p>
            <a:r>
              <a:rPr lang="en-US" altLang="ko-KR" b="1" dirty="0"/>
              <a:t>The Start of this research</a:t>
            </a:r>
            <a:endParaRPr lang="ko-KR" altLang="en-US" b="1" dirty="0"/>
          </a:p>
        </p:txBody>
      </p:sp>
      <p:sp>
        <p:nvSpPr>
          <p:cNvPr id="6" name="내용 개체 틀 5">
            <a:extLst>
              <a:ext uri="{FF2B5EF4-FFF2-40B4-BE49-F238E27FC236}">
                <a16:creationId xmlns:a16="http://schemas.microsoft.com/office/drawing/2014/main" id="{58F174F3-4B38-FA47-AAB9-3D468F8237F2}"/>
              </a:ext>
            </a:extLst>
          </p:cNvPr>
          <p:cNvSpPr>
            <a:spLocks noGrp="1"/>
          </p:cNvSpPr>
          <p:nvPr>
            <p:ph sz="half" idx="1"/>
          </p:nvPr>
        </p:nvSpPr>
        <p:spPr/>
        <p:txBody>
          <a:bodyPr>
            <a:normAutofit/>
          </a:bodyPr>
          <a:lstStyle/>
          <a:p>
            <a:pPr algn="ctr"/>
            <a:r>
              <a:rPr lang="en-US" altLang="ko-KR" sz="2400" dirty="0">
                <a:latin typeface="맑은 고딕" panose="020B0503020000020004" pitchFamily="50" charset="-127"/>
                <a:ea typeface="맑은 고딕" panose="020B0503020000020004" pitchFamily="50" charset="-127"/>
              </a:rPr>
              <a:t>Ha, J., Shim, W, &amp; R. Lee (2023). </a:t>
            </a:r>
            <a:r>
              <a:rPr lang="en-US" altLang="ko-KR" sz="2400" dirty="0"/>
              <a:t>An Exploratory Study on Adult Immigrants’ Demand and Experience for Korean Higher Education: From the </a:t>
            </a:r>
            <a:r>
              <a:rPr lang="en-US" altLang="ko-KR" sz="2400" dirty="0" err="1"/>
              <a:t>Lifecourse</a:t>
            </a:r>
            <a:r>
              <a:rPr lang="en-US" altLang="ko-KR" sz="2400" dirty="0"/>
              <a:t> Perspective. </a:t>
            </a:r>
            <a:r>
              <a:rPr lang="en-US" altLang="ko-KR" sz="2400" dirty="0">
                <a:latin typeface="맑은 고딕" panose="020B0503020000020004" pitchFamily="50" charset="-127"/>
                <a:ea typeface="맑은 고딕" panose="020B0503020000020004" pitchFamily="50" charset="-127"/>
              </a:rPr>
              <a:t>Korean Journal of Adult &amp; Continuing Education Studies.14(3). 31-61.</a:t>
            </a:r>
            <a:endParaRPr lang="ko-KR" altLang="en-US" sz="2400" dirty="0">
              <a:latin typeface="맑은 고딕" panose="020B0503020000020004" pitchFamily="50" charset="-127"/>
              <a:ea typeface="맑은 고딕" panose="020B0503020000020004" pitchFamily="50" charset="-127"/>
            </a:endParaRPr>
          </a:p>
        </p:txBody>
      </p:sp>
      <p:sp>
        <p:nvSpPr>
          <p:cNvPr id="4" name="TextBox 3">
            <a:extLst>
              <a:ext uri="{FF2B5EF4-FFF2-40B4-BE49-F238E27FC236}">
                <a16:creationId xmlns:a16="http://schemas.microsoft.com/office/drawing/2014/main" id="{0F2118AA-D972-8E06-9FB7-1DA9B86FC652}"/>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8/45</a:t>
            </a:r>
            <a:endParaRPr lang="ko-KR" altLang="en-US" dirty="0">
              <a:solidFill>
                <a:schemeClr val="accent2">
                  <a:lumMod val="60000"/>
                  <a:lumOff val="40000"/>
                </a:schemeClr>
              </a:solidFill>
              <a:latin typeface="Arial Black" panose="020B0A04020102020204" pitchFamily="34" charset="0"/>
            </a:endParaRPr>
          </a:p>
        </p:txBody>
      </p:sp>
      <p:pic>
        <p:nvPicPr>
          <p:cNvPr id="12" name="그림 11">
            <a:extLst>
              <a:ext uri="{FF2B5EF4-FFF2-40B4-BE49-F238E27FC236}">
                <a16:creationId xmlns:a16="http://schemas.microsoft.com/office/drawing/2014/main" id="{953B3FDF-C97C-DA74-132D-93A66E5291B7}"/>
              </a:ext>
            </a:extLst>
          </p:cNvPr>
          <p:cNvPicPr>
            <a:picLocks noChangeAspect="1"/>
          </p:cNvPicPr>
          <p:nvPr/>
        </p:nvPicPr>
        <p:blipFill>
          <a:blip r:embed="rId3"/>
          <a:stretch>
            <a:fillRect/>
          </a:stretch>
        </p:blipFill>
        <p:spPr>
          <a:xfrm>
            <a:off x="6817698" y="729658"/>
            <a:ext cx="4158913" cy="5751512"/>
          </a:xfrm>
          <a:prstGeom prst="rect">
            <a:avLst/>
          </a:prstGeom>
        </p:spPr>
      </p:pic>
      <p:sp>
        <p:nvSpPr>
          <p:cNvPr id="13" name="타원 12">
            <a:extLst>
              <a:ext uri="{FF2B5EF4-FFF2-40B4-BE49-F238E27FC236}">
                <a16:creationId xmlns:a16="http://schemas.microsoft.com/office/drawing/2014/main" id="{49D3C856-31BB-8443-E721-DFA0C8C35DBE}"/>
              </a:ext>
            </a:extLst>
          </p:cNvPr>
          <p:cNvSpPr/>
          <p:nvPr/>
        </p:nvSpPr>
        <p:spPr>
          <a:xfrm>
            <a:off x="6591300" y="800100"/>
            <a:ext cx="4181475" cy="1427903"/>
          </a:xfrm>
          <a:prstGeom prst="ellipse">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5" name="TextBox 14">
            <a:extLst>
              <a:ext uri="{FF2B5EF4-FFF2-40B4-BE49-F238E27FC236}">
                <a16:creationId xmlns:a16="http://schemas.microsoft.com/office/drawing/2014/main" id="{0455B57A-A5F9-4848-F9EF-CD4CBD9C2688}"/>
              </a:ext>
            </a:extLst>
          </p:cNvPr>
          <p:cNvSpPr txBox="1"/>
          <p:nvPr/>
        </p:nvSpPr>
        <p:spPr>
          <a:xfrm>
            <a:off x="581193" y="6221656"/>
            <a:ext cx="11500761" cy="461665"/>
          </a:xfrm>
          <a:prstGeom prst="rect">
            <a:avLst/>
          </a:prstGeom>
          <a:noFill/>
        </p:spPr>
        <p:txBody>
          <a:bodyPr wrap="square" rtlCol="0">
            <a:spAutoFit/>
          </a:bodyPr>
          <a:lstStyle/>
          <a:p>
            <a:r>
              <a:rPr lang="en-US" altLang="ko-KR" sz="2400" dirty="0">
                <a:latin typeface="맑은 고딕" panose="020B0503020000020004" pitchFamily="50" charset="-127"/>
                <a:ea typeface="맑은 고딕" panose="020B0503020000020004" pitchFamily="50" charset="-127"/>
              </a:rPr>
              <a:t>… and some interviewees shared their worries about their later adulthood.</a:t>
            </a:r>
            <a:endParaRPr lang="ko-KR" altLang="en-US" sz="2400" dirty="0">
              <a:latin typeface="맑은 고딕" panose="020B0503020000020004" pitchFamily="50" charset="-127"/>
              <a:ea typeface="맑은 고딕" panose="020B0503020000020004" pitchFamily="50" charset="-127"/>
            </a:endParaRPr>
          </a:p>
        </p:txBody>
      </p:sp>
    </p:spTree>
    <p:extLst>
      <p:ext uri="{BB962C8B-B14F-4D97-AF65-F5344CB8AC3E}">
        <p14:creationId xmlns:p14="http://schemas.microsoft.com/office/powerpoint/2010/main" val="3290872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제목 1">
            <a:extLst>
              <a:ext uri="{FF2B5EF4-FFF2-40B4-BE49-F238E27FC236}">
                <a16:creationId xmlns:a16="http://schemas.microsoft.com/office/drawing/2014/main" id="{2D68F29E-3027-039E-52D0-971E3CEDD037}"/>
              </a:ext>
            </a:extLst>
          </p:cNvPr>
          <p:cNvSpPr txBox="1">
            <a:spLocks/>
          </p:cNvSpPr>
          <p:nvPr/>
        </p:nvSpPr>
        <p:spPr>
          <a:xfrm>
            <a:off x="343693" y="2393950"/>
            <a:ext cx="11371381" cy="2147467"/>
          </a:xfrm>
          <a:prstGeom prst="rect">
            <a:avLst/>
          </a:prstGeom>
        </p:spPr>
        <p:txBody>
          <a:bodyPr vert="horz" lIns="91440" tIns="45720" rIns="91440" bIns="45720" rtlCol="0" anchor="b">
            <a:normAutofit/>
          </a:bodyPr>
          <a:lstStyle>
            <a:lvl1pPr algn="l" defTabSz="457200" rtl="0" eaLnBrk="1" latinLnBrk="1" hangingPunct="1">
              <a:lnSpc>
                <a:spcPct val="100000"/>
              </a:lnSpc>
              <a:spcBef>
                <a:spcPct val="0"/>
              </a:spcBef>
              <a:buNone/>
              <a:defRPr sz="3600" b="0" kern="1200" cap="all">
                <a:solidFill>
                  <a:schemeClr val="tx1">
                    <a:lumMod val="75000"/>
                    <a:lumOff val="25000"/>
                  </a:schemeClr>
                </a:solidFill>
                <a:latin typeface="Malgun Gothic" panose="020B0503020000020004" pitchFamily="50" charset="-127"/>
                <a:ea typeface="Malgun Gothic" panose="020B0503020000020004" pitchFamily="50" charset="-127"/>
                <a:cs typeface="+mj-cs"/>
              </a:defRPr>
            </a:lvl1pPr>
            <a:lvl2pPr eaLnBrk="1" latinLnBrk="1" hangingPunct="1">
              <a:defRPr>
                <a:solidFill>
                  <a:schemeClr val="tx2"/>
                </a:solidFill>
              </a:defRPr>
            </a:lvl2pPr>
            <a:lvl3pPr eaLnBrk="1" latinLnBrk="1" hangingPunct="1">
              <a:defRPr>
                <a:solidFill>
                  <a:schemeClr val="tx2"/>
                </a:solidFill>
              </a:defRPr>
            </a:lvl3pPr>
            <a:lvl4pPr eaLnBrk="1" latinLnBrk="1" hangingPunct="1">
              <a:defRPr>
                <a:solidFill>
                  <a:schemeClr val="tx2"/>
                </a:solidFill>
              </a:defRPr>
            </a:lvl4pPr>
            <a:lvl5pPr eaLnBrk="1" latinLnBrk="1" hangingPunct="1">
              <a:defRPr>
                <a:solidFill>
                  <a:schemeClr val="tx2"/>
                </a:solidFill>
              </a:defRPr>
            </a:lvl5pPr>
            <a:lvl6pPr eaLnBrk="1" latinLnBrk="1" hangingPunct="1">
              <a:defRPr>
                <a:solidFill>
                  <a:schemeClr val="tx2"/>
                </a:solidFill>
              </a:defRPr>
            </a:lvl6pPr>
            <a:lvl7pPr eaLnBrk="1" latinLnBrk="1" hangingPunct="1">
              <a:defRPr>
                <a:solidFill>
                  <a:schemeClr val="tx2"/>
                </a:solidFill>
              </a:defRPr>
            </a:lvl7pPr>
            <a:lvl8pPr eaLnBrk="1" latinLnBrk="1" hangingPunct="1">
              <a:defRPr>
                <a:solidFill>
                  <a:schemeClr val="tx2"/>
                </a:solidFill>
              </a:defRPr>
            </a:lvl8pPr>
            <a:lvl9pPr eaLnBrk="1" latinLnBrk="1" hangingPunct="1">
              <a:defRPr>
                <a:solidFill>
                  <a:schemeClr val="tx2"/>
                </a:solidFill>
              </a:defRPr>
            </a:lvl9pPr>
          </a:lstStyle>
          <a:p>
            <a:r>
              <a:rPr lang="en-US" altLang="ko-KR" b="1" dirty="0"/>
              <a:t>II. 3+1 Groups</a:t>
            </a:r>
            <a:endParaRPr lang="ko-KR" altLang="en-US" b="1" dirty="0"/>
          </a:p>
        </p:txBody>
      </p:sp>
      <p:sp>
        <p:nvSpPr>
          <p:cNvPr id="8" name="TextBox 7">
            <a:extLst>
              <a:ext uri="{FF2B5EF4-FFF2-40B4-BE49-F238E27FC236}">
                <a16:creationId xmlns:a16="http://schemas.microsoft.com/office/drawing/2014/main" id="{1100B8BE-9023-BDEA-5671-307FD5FC3777}"/>
              </a:ext>
            </a:extLst>
          </p:cNvPr>
          <p:cNvSpPr txBox="1"/>
          <p:nvPr/>
        </p:nvSpPr>
        <p:spPr>
          <a:xfrm>
            <a:off x="10525451" y="712322"/>
            <a:ext cx="1189623" cy="369332"/>
          </a:xfrm>
          <a:prstGeom prst="rect">
            <a:avLst/>
          </a:prstGeom>
          <a:noFill/>
        </p:spPr>
        <p:txBody>
          <a:bodyPr wrap="square" rtlCol="0">
            <a:spAutoFit/>
          </a:bodyPr>
          <a:lstStyle/>
          <a:p>
            <a:pPr algn="r"/>
            <a:r>
              <a:rPr lang="en-US" altLang="ko-KR" dirty="0">
                <a:solidFill>
                  <a:schemeClr val="accent2">
                    <a:lumMod val="60000"/>
                    <a:lumOff val="40000"/>
                  </a:schemeClr>
                </a:solidFill>
                <a:latin typeface="Arial Black" panose="020B0A04020102020204" pitchFamily="34" charset="0"/>
              </a:rPr>
              <a:t>9/45</a:t>
            </a:r>
            <a:endParaRPr lang="ko-KR" altLang="en-US" dirty="0">
              <a:solidFill>
                <a:schemeClr val="accent2">
                  <a:lumMod val="60000"/>
                  <a:lumOff val="40000"/>
                </a:schemeClr>
              </a:solidFill>
              <a:latin typeface="Arial Black" panose="020B0A04020102020204" pitchFamily="34" charset="0"/>
            </a:endParaRPr>
          </a:p>
        </p:txBody>
      </p:sp>
      <p:sp>
        <p:nvSpPr>
          <p:cNvPr id="11" name="텍스트 개체 틀 2">
            <a:extLst>
              <a:ext uri="{FF2B5EF4-FFF2-40B4-BE49-F238E27FC236}">
                <a16:creationId xmlns:a16="http://schemas.microsoft.com/office/drawing/2014/main" id="{E258B868-3D98-0FBF-D500-98B662C1E540}"/>
              </a:ext>
            </a:extLst>
          </p:cNvPr>
          <p:cNvSpPr>
            <a:spLocks noGrp="1"/>
          </p:cNvSpPr>
          <p:nvPr>
            <p:ph type="body" idx="1"/>
          </p:nvPr>
        </p:nvSpPr>
        <p:spPr>
          <a:xfrm>
            <a:off x="711818" y="4588916"/>
            <a:ext cx="11029616" cy="600556"/>
          </a:xfrm>
        </p:spPr>
        <p:txBody>
          <a:bodyPr>
            <a:normAutofit/>
          </a:bodyPr>
          <a:lstStyle/>
          <a:p>
            <a:r>
              <a:rPr lang="en-US" altLang="ko-KR" sz="2000" b="1" dirty="0"/>
              <a:t>…Of older migrants in </a:t>
            </a:r>
            <a:r>
              <a:rPr lang="en-US" altLang="ko-KR" sz="2000" b="1" dirty="0" err="1"/>
              <a:t>korea</a:t>
            </a:r>
            <a:endParaRPr lang="ko-KR" altLang="en-US" sz="2000" b="1" dirty="0"/>
          </a:p>
        </p:txBody>
      </p:sp>
    </p:spTree>
    <p:extLst>
      <p:ext uri="{BB962C8B-B14F-4D97-AF65-F5344CB8AC3E}">
        <p14:creationId xmlns:p14="http://schemas.microsoft.com/office/powerpoint/2010/main" val="1947260034"/>
      </p:ext>
    </p:extLst>
  </p:cSld>
  <p:clrMapOvr>
    <a:masterClrMapping/>
  </p:clrMapOvr>
</p:sld>
</file>

<file path=ppt/theme/theme1.xml><?xml version="1.0" encoding="utf-8"?>
<a:theme xmlns:a="http://schemas.openxmlformats.org/drawingml/2006/main" name="DividendVTI">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Dividend">
      <a:majorFont>
        <a:latin typeface="Franklin Gothic Demi"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Office_41798893_TF33552983" id="{F7E6EDE5-4D39-4CA7-9A7F-B210D5351F6C}" vid="{24018303-16E8-468E-9E09-DF107F743767}"/>
    </a:ext>
  </a:extLst>
</a:theme>
</file>

<file path=ppt/theme/theme2.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테마">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{CB1921C8-83B1-4825-B642-151649179313}tf33552983_win32</Template>
  <TotalTime>22549</TotalTime>
  <Words>1524</Words>
  <Application>Microsoft Office PowerPoint</Application>
  <PresentationFormat>와이드스크린</PresentationFormat>
  <Paragraphs>299</Paragraphs>
  <Slides>45</Slides>
  <Notes>45</Notes>
  <HiddenSlides>0</HiddenSlides>
  <MMClips>0</MMClips>
  <ScaleCrop>false</ScaleCrop>
  <HeadingPairs>
    <vt:vector size="6" baseType="variant">
      <vt:variant>
        <vt:lpstr>사용한 글꼴</vt:lpstr>
      </vt:variant>
      <vt:variant>
        <vt:i4>14</vt:i4>
      </vt:variant>
      <vt:variant>
        <vt:lpstr>테마</vt:lpstr>
      </vt:variant>
      <vt:variant>
        <vt:i4>1</vt:i4>
      </vt:variant>
      <vt:variant>
        <vt:lpstr>슬라이드 제목</vt:lpstr>
      </vt:variant>
      <vt:variant>
        <vt:i4>45</vt:i4>
      </vt:variant>
    </vt:vector>
  </HeadingPairs>
  <TitlesOfParts>
    <vt:vector size="60" baseType="lpstr">
      <vt:lpstr>-apple-system</vt:lpstr>
      <vt:lpstr>notokr-regular</vt:lpstr>
      <vt:lpstr>나눔스퀘어 ExtraBold</vt:lpstr>
      <vt:lpstr>맑은 고딕</vt:lpstr>
      <vt:lpstr>맑은 고딕</vt:lpstr>
      <vt:lpstr>Abadi</vt:lpstr>
      <vt:lpstr>Aptos Display</vt:lpstr>
      <vt:lpstr>Arial</vt:lpstr>
      <vt:lpstr>Arial Black</vt:lpstr>
      <vt:lpstr>Calibri</vt:lpstr>
      <vt:lpstr>Franklin Gothic Book</vt:lpstr>
      <vt:lpstr>Open Sans</vt:lpstr>
      <vt:lpstr>Roboto</vt:lpstr>
      <vt:lpstr>Wingdings 2</vt:lpstr>
      <vt:lpstr>DividendVTI</vt:lpstr>
      <vt:lpstr>Diversity and Aging in Korea: How Adult Education and Learning(ALE) Support Older (Im)migrants to their Later Lives</vt:lpstr>
      <vt:lpstr>The personal is political (1)</vt:lpstr>
      <vt:lpstr>The personal is political (2)</vt:lpstr>
      <vt:lpstr>Ⅰ. INTRODUCTION</vt:lpstr>
      <vt:lpstr>Older people</vt:lpstr>
      <vt:lpstr>migration</vt:lpstr>
      <vt:lpstr>Korean society of Educational Gerontology</vt:lpstr>
      <vt:lpstr>The Start of this research</vt:lpstr>
      <vt:lpstr>PowerPoint 프레젠테이션</vt:lpstr>
      <vt:lpstr>Definition </vt:lpstr>
      <vt:lpstr>PowerPoint 프레젠테이션</vt:lpstr>
      <vt:lpstr>PowerPoint 프레젠테이션</vt:lpstr>
      <vt:lpstr>1st Group</vt:lpstr>
      <vt:lpstr>Their risky future</vt:lpstr>
      <vt:lpstr>2nd Group</vt:lpstr>
      <vt:lpstr>PowerPoint 프레젠테이션</vt:lpstr>
      <vt:lpstr>PowerPoint 프레젠테이션</vt:lpstr>
      <vt:lpstr>3rd Group</vt:lpstr>
      <vt:lpstr>F4 visa holders in private caregiving</vt:lpstr>
      <vt:lpstr>4th Group</vt:lpstr>
      <vt:lpstr>Return migration </vt:lpstr>
      <vt:lpstr>But they are Returning to Korea due to loneliness</vt:lpstr>
      <vt:lpstr>PowerPoint 프레젠테이션</vt:lpstr>
      <vt:lpstr>Older Asians in the u.s. &amp; their lives</vt:lpstr>
      <vt:lpstr>PowerPoint 프레젠테이션</vt:lpstr>
      <vt:lpstr>PowerPoint 프레젠테이션</vt:lpstr>
      <vt:lpstr>PowerPoint 프레젠테이션</vt:lpstr>
      <vt:lpstr>And… Ageism in Korea</vt:lpstr>
      <vt:lpstr>PowerPoint 프레젠테이션</vt:lpstr>
      <vt:lpstr>Immigrant older women and caring</vt:lpstr>
      <vt:lpstr>PowerPoint 프레젠테이션</vt:lpstr>
      <vt:lpstr>'group social dance'... Chinese cultural life vs. eyesore</vt:lpstr>
      <vt:lpstr>PowerPoint 프레젠테이션</vt:lpstr>
      <vt:lpstr>PowerPoint 프레젠테이션</vt:lpstr>
      <vt:lpstr>PowerPoint 프레젠테이션</vt:lpstr>
      <vt:lpstr>PowerPoint 프레젠테이션</vt:lpstr>
      <vt:lpstr>PowerPoint 프레젠테이션</vt:lpstr>
      <vt:lpstr>PowerPoint 프레젠테이션</vt:lpstr>
      <vt:lpstr>PowerPoint 프레젠테이션</vt:lpstr>
      <vt:lpstr>How to Improve Cultural Competence in (Health and long-term) Care</vt:lpstr>
      <vt:lpstr>PowerPoint 프레젠테이션</vt:lpstr>
      <vt:lpstr>Korean people are not necessarily ready to live together</vt:lpstr>
      <vt:lpstr>PowerPoint 프레젠테이션</vt:lpstr>
      <vt:lpstr>PowerPoint 프레젠테이션</vt:lpstr>
      <vt:lpstr>PowerPoint 프레젠테이션</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다문화와 노년교육: 앞으로의 미래</dc:title>
  <dc:creator>이 로미</dc:creator>
  <cp:lastModifiedBy>로미 이</cp:lastModifiedBy>
  <cp:revision>157</cp:revision>
  <cp:lastPrinted>2022-05-30T00:53:41Z</cp:lastPrinted>
  <dcterms:created xsi:type="dcterms:W3CDTF">2022-04-10T03:27:39Z</dcterms:created>
  <dcterms:modified xsi:type="dcterms:W3CDTF">2023-12-16T10:15:53Z</dcterms:modified>
</cp:coreProperties>
</file>